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3"/>
  </p:notesMasterIdLst>
  <p:sldIdLst>
    <p:sldId id="256" r:id="rId2"/>
    <p:sldId id="463" r:id="rId3"/>
    <p:sldId id="536" r:id="rId4"/>
    <p:sldId id="538" r:id="rId5"/>
    <p:sldId id="523" r:id="rId6"/>
    <p:sldId id="537" r:id="rId7"/>
    <p:sldId id="514" r:id="rId8"/>
    <p:sldId id="519" r:id="rId9"/>
    <p:sldId id="525" r:id="rId10"/>
    <p:sldId id="515" r:id="rId11"/>
    <p:sldId id="516" r:id="rId12"/>
    <p:sldId id="524" r:id="rId13"/>
    <p:sldId id="517" r:id="rId14"/>
    <p:sldId id="518" r:id="rId15"/>
    <p:sldId id="526" r:id="rId16"/>
    <p:sldId id="527" r:id="rId17"/>
    <p:sldId id="528" r:id="rId18"/>
    <p:sldId id="529" r:id="rId19"/>
    <p:sldId id="530" r:id="rId20"/>
    <p:sldId id="520" r:id="rId21"/>
    <p:sldId id="508" r:id="rId22"/>
    <p:sldId id="509" r:id="rId23"/>
    <p:sldId id="510" r:id="rId24"/>
    <p:sldId id="511" r:id="rId25"/>
    <p:sldId id="512" r:id="rId26"/>
    <p:sldId id="477" r:id="rId27"/>
    <p:sldId id="399" r:id="rId28"/>
    <p:sldId id="409" r:id="rId29"/>
    <p:sldId id="481" r:id="rId30"/>
    <p:sldId id="482" r:id="rId31"/>
    <p:sldId id="5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94465" autoAdjust="0"/>
  </p:normalViewPr>
  <p:slideViewPr>
    <p:cSldViewPr snapToGrid="0">
      <p:cViewPr varScale="1">
        <p:scale>
          <a:sx n="78" d="100"/>
          <a:sy n="78" d="100"/>
        </p:scale>
        <p:origin x="10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2-27T09:38:08.439"/>
    </inkml:context>
    <inkml:brush xml:id="br0">
      <inkml:brushProperty name="width" value="0.05292" units="cm"/>
      <inkml:brushProperty name="height" value="0.05292" units="cm"/>
      <inkml:brushProperty name="color" value="#FF0000"/>
    </inkml:brush>
  </inkml:definitions>
  <inkml:trace contextRef="#ctx0" brushRef="#br0">952 13300 0,'-35'0'31,"35"17"47,0 1-62,0 0-16,0-1 15,0 19 1,-17 69 0,17-16-1,-18 16 1,0 1-1,-17 0 1,0-35 0,35-36-16,-36 35 15,19-17 1,17-17 0,0-1-1,17 0 1,1-17 15,0-18-15,-18 17-1,35-17 1,18 0 0,35 18-1,71-18 1,-53 0-1,0 18 1,88-18 0,53 0-1,17 0 1,-105 0 0,-89-18-16,107 18 31,-71 0-31,-1 0 31,-52 0-15,-35 0-1,17-18 1,-35 1 15,-17 17-15,-1-18-1,18 1-15,-35-19 16,35 1-16,-18-36 16,18-70-1,0 36 1,18-37 0,-1 37-1,-17 16 1,0 36-1,0-17 1,0-1 15,0 36-15,0 17 15,0 1-15,0-1 31,-17 18-32,-1 0 1,-17 0 0,17 0-1,-35 0-15,0 0 16,-70 0-1,-54 0 1,-17 18 15,18-1-15,53-17 0,-54 18-1,36-18 1,35 0-1,-17 0 1,52 0 0,18 0-1,36 0 1,-19 0 0,19 0-1,-19 0 16,19 0-15,-1 0 78</inkml:trace>
  <inkml:trace contextRef="#ctx0" brushRef="#br0" timeOffset="912.93">1041 13564 0,'-18'-17'16,"36"34"-16,-54-34 0,54 17 78,70 17-62,-52-17-16,87 0 15,-17 0 1,88-17-1,-18 17 17,-70 0-17,-71 0 1,-70 0 0</inkml:trace>
  <inkml:trace contextRef="#ctx0" brushRef="#br0" timeOffset="1479.58">1041 13741 0,'-18'0'15,"36"0"16,-1 0-15,19 0 0,-1 0-16,53 0 15,36 0 1,87-18 0,-87 18-1,-71 0-15,35 0 16,-53 0-1,-53 18 1,-17-18 0</inkml:trace>
  <inkml:trace contextRef="#ctx0" brushRef="#br0" timeOffset="2120.87">970 13935 0,'0'0'0,"18"0"31,-1 0-15,1 0-1,17 0 1,18 0-1,18 17 1,-18-17-16,35 0 16,71 0-1,-54 0 1,-52 0 0,-17 0-1,-19 0 16,1 0 1</inkml:trace>
  <inkml:trace contextRef="#ctx0" brushRef="#br0" timeOffset="4483.84">1076 14728 0,'0'0'31,"0"18"-31,18-18 15,-18 18 1,0 17 0,17 36-1,-34 52 1,17 36 0,0 35-1,0-53 1,0 18-1,0-1 1,-18-122-16,18 105 16,0-35-1,0-53 1,0-18 0,0-53 15,0 1 0,18 17-15,-1 0-1,1 0 1,0 0-16,34 0 16,37 0-1,-19-18 1,107 18-1,87-18 1,36 18 0,-35-17-1,-71 17 1,-71 0 15,-88-18-31,1 18 16,-19 0 15,-17-18 16,0 1-16,0-1-31,0 0 16,0 1-16,0-18 15,0-1-15,0-17 16,0-52 0,-17-19-1,17 36 1,-18 35 0,18-35-16,-18-71 15,1 36 1,-1-36 15,18 35-15,0 54-1,0 52 1,0-17 0,0 17-1,0-17 1,0 17-1,18 18 1,-36 0 93,0 0-93,1 0 0,-36 18-1,18-18-15,-89 35 16,1-35 0,-89 18-1,71-1 1,53 1-16,-124-18 15,89 18 1,70-18-16,-71 0 16,71 0-1,0-18 1,18 18 0,17 0-1,1 0 1,-1 0 15,-17 0-15,0 18-1,-1-1 1,19-17 0,34-17 15,-17-1-16,18 18 1</inkml:trace>
  <inkml:trace contextRef="#ctx0" brushRef="#br0" timeOffset="5119">1517 15099 0,'-18'0'16,"36"0"15,0 0-15,17 0-1,0 0-15,53 0 16,36-18 0,-18 18-1,-53 0 1,-71 0 31,0 0-47</inkml:trace>
  <inkml:trace contextRef="#ctx0" brushRef="#br0" timeOffset="5665.08">1623 15328 0,'0'0'0,"17"0"47,54 0-16,-36 0-31,-17 0 16,52 0-1,19 0 1,-19 0 0,-35 0-1,-35-17 1,-17 17 0,-1 0-16</inkml:trace>
  <inkml:trace contextRef="#ctx0" brushRef="#br0" timeOffset="6081.86">1693 15699 0,'18'0'16,"0"-18"-1,-1 18 1,1 0 0,0 0-16,34-18 31,1 18-31,53-17 16,-53 17 15,-35 0-16</inkml:trace>
  <inkml:trace contextRef="#ctx0" brushRef="#br0" timeOffset="8816">847 13882 0,'0'0'16,"0"-18"30,-18 18-30,-17-17 0,17 17-1,0 0-15,-17 0 16,18 0 0,-1 17-1,0-17 1,1 18-1,-19-18 1,1 17 0,17 1-1,18 17 1,0 1 0,36-1 15,-1-17-16,18-1 1,17-17 0,1-17-1,0-19 1,-19 1 0,-34-36-1,-18 36 1,0 18-1,0-1-15,-35 0 16,-36 18 0,1 0-1,17 18 1,0 0 0,35-1 15</inkml:trace>
  <inkml:trace contextRef="#ctx0" brushRef="#br0" timeOffset="10432.95">653 14005 0,'-18'-17'16,"0"17"46,1 0-46,-1 0 0,0 0-1,18 17 1,-17 1-1,-1 0 1,-17 17 0,-36-18-1,71 1-15,-17 17 16,-1 1 0,-35-1 15,53 0-16,0 0 1,18 18 0,-18 0-1,0 0 1,17 0 0,-17 0-1,0 18 1,36-18-1,-36-1 1,-18-16 0,0 17-1,36-18 1,0-17 15,17-1-15,0 1-1,18-1 1,0 19 0,18-19-1,-1 1 1,-35 0 0,1-1-1,-19 1 1,1-18-1,0 0 1,-1 0-16,19 18 16,-19-18-1,1 0 1,-18 17 15,35-17-15,-17 0 15,-18-17 63</inkml:trace>
  <inkml:trace contextRef="#ctx0" brushRef="#br0" timeOffset="11033.34">935 14887 0,'0'0'16,"-18"-17"-1,1 17 32,-19 17-31,19 1-1,17-1 1,0 1-16,0 0 16,17-1-1,19 1 1,16 0 15,-52-1-15,18-17-1,-18 18 1,35 0 0,-35-1-1,0 1 1,-35 0 0,0-1-1,-53 18 1,35 1-1,35-19 1,0 1 0,36-18-1,17 0 1,-35-18 0</inkml:trace>
  <inkml:trace contextRef="#ctx0" brushRef="#br0" timeOffset="12556.66">1552 15946 0,'18'-18'15,"-36"36"-15,36-54 16,-1 19 0,-17-1-16,-17 18 15,-1 0 1,-35 0-1,36 0-15,-19 18 16,1-1 0,17 19-1,18-19 1,36 18 0,17-35-1,0 18 1,-18 17-1,-35-17 1,-53 0 0,18-18-1,-18-18 1,17 0 15,36 1-31</inkml:trace>
  <inkml:trace contextRef="#ctx0" brushRef="#br0" timeOffset="13034.37">1711 15946 0,'0'17'32,"0"1"-1,0-1-31,18 36 31,-18-35-15,0 0-16,-36-1 15,19-17 17,-1-17-32,18-1 15,0-17 1,18-18 0,17 0-1,0 0 1,1 35-1,-19 18 1,1 18 0,-1 17-1,1-17 17</inkml:trace>
  <inkml:trace contextRef="#ctx0" brushRef="#br0" timeOffset="13218.15">1676 16016 0,'0'0'0,"35"-18"47,-17 18-47,35 0 16,-36-17-16,18 17 15,-17 0-15</inkml:trace>
  <inkml:trace contextRef="#ctx0" brushRef="#br0" timeOffset="17319.46">2152 13705 0,'-18'0'16,"1"-17"30,34 17-30,1 0 0,0-18-16,17 18 0,18 0 31,-18-18-31,53 18 16,-35-17-1,-35 17 1</inkml:trace>
  <inkml:trace contextRef="#ctx0" brushRef="#br0" timeOffset="17602.97">2240 13652 0,'0'0'0,"18"0"31,-1 18-15,1 17-1,0 1 1,-18-1 0,0-17-16,-18 70 31,0-53-15,18 36-1,0-54 1,0 1-1,0 0 1,18-36-16</inkml:trace>
  <inkml:trace contextRef="#ctx0" brushRef="#br0" timeOffset="18370.53">2328 15222 0,'0'-17'47,"0"34"-16,0 36-15,0-35-1,0 17 1,0 0-16,0 1 15,-17-19-15,17 1 16,0 0 0</inkml:trace>
  <inkml:trace contextRef="#ctx0" brushRef="#br0" timeOffset="18603.12">2364 15205 0,'0'-18'16,"0"0"31,17 18-32,1 0 1,0 0-16,-1 0 15,1 0 1,-1 18-16</inkml:trace>
  <inkml:trace contextRef="#ctx0" brushRef="#br0" timeOffset="18802.7">2328 15346 0,'0'0'16,"18"0"0,0-18-1,-1 18 1,1 0 0,0 0-16,-1-17 15,1 17-15</inkml:trace>
  <inkml:trace contextRef="#ctx0" brushRef="#br0" timeOffset="26422.79">3316 14728 0,'0'0'0,"0"-17"15,18 17 1,-1-18 0,-17 1-1,18-1-15,-53 0 31,-1 18-15,19 18-16,-36 0 16,-35 34-1,52-16 1,19 17 0,34-18-1,1-35 1,17 18-1,36-1 1,-18-17 0,-18 0-1,-53 0 1,-52 0 0,17 18-1,-35 17 1,53-17-1,17 52 1,53-17 0,36-35-1,35-36 1,-54 1 0,-16-19-1</inkml:trace>
  <inkml:trace contextRef="#ctx0" brushRef="#br0" timeOffset="26672.62">3422 14711 0,'0'0'0,"18"0"16,-18 17-1,0 19 1,0-1-1,0 0-15,0 1 16,0 16 0,0-16-16,0-1 15,0 36 1,0-54 0</inkml:trace>
  <inkml:trace contextRef="#ctx0" brushRef="#br0" timeOffset="27079.73">3581 14975 0,'0'0'0,"0"-17"16,17 17 46,1 0-31,0 0-31,-1 0 0,-17-18 32,0 0-32,-17-17 15,-1 35 1,-35 0 15,0 18-15,35 17-1,1 0 1,34 1 0,19 34-1,-1-70 1,0 0-1</inkml:trace>
  <inkml:trace contextRef="#ctx0" brushRef="#br0" timeOffset="27909.5">3722 14940 0,'0'0'16,"0"-18"-16,0 1 15,0-1 1,0 36 15,0-1-15,0 19-1,0-19-15,0 19 16,0-1 0,0 0-1,0-52 16,17-36-15,-17 35-16,18-17 16,35-36 15,-18 71 0,-35 35-31,18 1 16,-18-1 15,0-17-15,0-1-1,0-34 1,18-19 0,-1 19-16,18-36 15,-17 35 1,0 18-1,-18 18 1,0 17 0,0 18-1,17-18 1,1 1 15,0-36-15,-1-18-1,36-17 1,0-18 0,-18 17-1,-35 19 1,0-1 0,-53 18-1,18 0 1,18 18-1,17 35 1,0 0 0,35 0 15,-18-36-31,1-17 16</inkml:trace>
  <inkml:trace contextRef="#ctx0" brushRef="#br0" timeOffset="28328.04">4269 14887 0,'0'0'0,"-18"0"16,18 18 15,0 35 0,0-18-15,0-17-16,-18 17 16,18-17-1,0-36 17,18-17-17,17-18 1,-17 17 15,0 36-31,-1 0 16,-17 18-1,0 35 1,0-18 0,0 1-1,0-19 1</inkml:trace>
  <inkml:trace contextRef="#ctx0" brushRef="#br0" timeOffset="28577.54">4498 14746 0,'0'0'0,"0"-18"16,-18 18-1,1 0 1,-1 36 0,18 52-1,0-35 1,18 35 0,-18-17-1,0-18 1,-18-53-1</inkml:trace>
  <inkml:trace contextRef="#ctx0" brushRef="#br0" timeOffset="28724.26">4392 15011 0,'0'-18'0,"0"36"0,18-71 16,-18 35-16,17 0 16,1 18-16,0-17 15,17-1-15,53 1 31,-35 17-15,-35 0-16</inkml:trace>
  <inkml:trace contextRef="#ctx0" brushRef="#br0" timeOffset="29191.17">3775 15505 0,'0'0'16,"0"-18"-16,0 36 47,-18 87-16,0-16-15,18-54-1,0-17 1,-17-1-16</inkml:trace>
  <inkml:trace contextRef="#ctx0" brushRef="#br0" timeOffset="29779.33">3616 15628 0,'-18'-18'0,"36"36"15,-71-53-15,35 35 0,-52-53 16,52 0 0,36 0-1,52 0 1,54 0 0,-36 36-1,53-1 16,-70 18-15,-71 35 0,-53 0-1,35-17-15,-52 35 16,-36 0 0,53-35-1,53-1 1,35-34-1,0 17 1,54-18 0,-1 18-1,-53 35 1,0 18 0,-70 35 15,-18-17-16,-17-1 1,17-52 0,0-18-1,35-18 1,18 1-16,0-1 16</inkml:trace>
  <inkml:trace contextRef="#ctx0" brushRef="#br0" timeOffset="30040.53">4057 15593 0,'-18'-18'31,"18"36"-15,0 17 15,18-17-31,-18-1 16,0 36-1,0 0 1,-18-35 0,1-18-16</inkml:trace>
  <inkml:trace contextRef="#ctx0" brushRef="#br0" timeOffset="30190.47">4145 15434 0,'0'-18'0,"0"36"0,-18-36 31,18 36-31,-17-18 16</inkml:trace>
  <inkml:trace contextRef="#ctx0" brushRef="#br0" timeOffset="30640.42">4163 15593 0,'0'0'0,"-18"0"15,36 0 17,-1 17-1,-17 1-31,0 0 16,0 17-1,0-53 32,18 1-31,-18-19-1,18 19-15,17-36 16,-17 18 0,-1 35-1,-17 17 1,0 36-1,-17 0 1,17 0 0,-18-35-1</inkml:trace>
  <inkml:trace contextRef="#ctx0" brushRef="#br0" timeOffset="31158.2">4463 15557 0,'0'-17'15,"0"34"-15,0-52 16,17 18-16,-17-1 16,-35 0 15,0 36-16,-1-18 1,-16 35 0,34 18-1,0-18 1,36-17 0,-18 0-16,35-18 15,18 0 16,18-53-15,-18 0 0,-18-71-1,-35 89 1,0 0 0,-18 17-1,1 36 1,17 52-1,0-34 1,0 52 0,17-18-1,1-17 17,-18-35-32</inkml:trace>
  <inkml:trace contextRef="#ctx0" brushRef="#br0" timeOffset="31408.37">4745 15469 0,'0'0'16,"-18"0"-16,1 0 16,-1 0-1,18 18 1,0 0-1,0 34 1,18 1 0,-18-35-1,0 0-15,0-1 16</inkml:trace>
  <inkml:trace contextRef="#ctx0" brushRef="#br0" timeOffset="31557.6">4798 15381 0,'0'0'0,"0"-18"0,0 1 15,-18 17 17,18 17-17</inkml:trace>
  <inkml:trace contextRef="#ctx0" brushRef="#br0" timeOffset="31941.74">4851 15469 0,'0'18'0,"0"-36"0,0 54 46,0-19-30,0 18 0,0-17-16,0 17 15,0-17 1,0 0-16,17-18 31,1-53-15,0 17-1,-1 19-15,1-18 16,0-1 0,-1 36-1,-17 36 1,18-1 15,-18 18-15,-18-36-16</inkml:trace>
  <inkml:trace contextRef="#ctx0" brushRef="#br0" timeOffset="32608.22">5239 15469 0,'0'-17'31,"-18"17"-31,0-18 16,-17 0 0,0 18-1,17 18 1,1-18-16,-19 35 31,19-17-15,17 17-1,35 0 1,0-35 0,36-17-1,-18-18 1,-18-18 0,-35 35-1,-18 0 1,1 36-1,-19 53 1,19 17 0,-18 71-1,17 35 1,36-18 15,-18-88-15,0-53-16,-18 18 15,0-35 1,1-36-16,-19-35 16,-34-70-1,52 17 1,1-35 0,17 53-1,17 70 1,1 18-1,-18 18 1,0-1-16</inkml:trace>
  <inkml:trace contextRef="#ctx0" brushRef="#br0" timeOffset="57535.14">14146 7761 0,'-35'-18'15,"70"36"-15,-70-53 16,17 35-16,1-18 0,-54 1 16,-35-19 15,36 36-31,-89-17 31,-35 17-15,-18-18-1,54 18 1,-72-18 0,-17 18-1,0 0 1,71 0 0,-53 0-1,-1 18 1,1 0-1,0-1 1,17 19 0,89-36 15,-71 17-15,0 1-1,53-1 1,-53 19-1,0-1 1,17 0 0,18 1-1,54-19 1,-54 18 0,0 18-1,36 0 1,-1-17-1,36 17 1,-18-1 0,36 19-1,17-18 1,0 35 15,-18 18-15,18 0-1,18-18 1,17-17 0,18 17-1,0-18 1,18 18 0,17 1-1,18-19 1,-18-17-1,54 0 17,16 0-32,-16-35 15,69 35 1,19-18 15,-1 0-15,1 18-1,-54-18 1,71 1 0,176-1 15,-299-35-31,88 0 16,70 0-1,18 0 1,0 0-1,-35 0 1,-54 0 0,72 0-1,34 0 1,-34 0 15,-1 0-15,-106 0-1,71 17 1,0-17 0,0-17-1,-70 17 1,123 0 0,-124 0-1,36-18 1,0 18-1,-36-17 1,89 17 0,-18-18-1,0 0 1,-88 18 15,70-17-15,-17 17-1,0-18 1,-18 18 0,18-18-1,-36 18 1,36-17 0,17-1-1,-52 0 1,52-17-1,-35 18 1,0-19 0,-53 36-1,-52-17 1,52-1-16,0 0 31,18 1-15,0-19-1,-53 19 1,70-36 0,-52 0-1,-36 18 1,0-18 0,1 0-1,-19-18 1,-17-17-1,-17-18 1,-1 36 0,0 17-1,-35-35-15,-35-18 32,0 35-17,-18 1 1,53 34-1,-35-17 1,-35 1 0,-1-1-1,71 17-15,-53 1 16,1 17 0,52 1-16,-53-19 15,-71 19 1,-17-18-1,71 17 1,-89 0 0,18-17-1,0 17 17,71 1-17,-89-1 1,36 18-1,-1-18 1,1 1 0,17 17-1,71-18 1,-36 18 0,19 0-1,16 0 1,-52-17-1,0 17 1,-35 0 0,-18 0 15,53 0-15,-18 0-16</inkml:trace>
  <inkml:trace contextRef="#ctx0" brushRef="#br0" timeOffset="73643.77">12929 9525 0,'18'-18'31,"-18"36"16,18 0-31,-18 17-16,0-17 15,17 123 1,-17-18-1,0-70-15,0 106 16,0-71 0,0 0-1,0-53 1</inkml:trace>
  <inkml:trace contextRef="#ctx0" brushRef="#br0" timeOffset="73924.93">12806 10231 0,'-18'0'16,"36"0"-16,-18 17 15,17-17 1,1 0-16,17 18 16,36-1-1,-18 1 17,-53 0-32,17-18 15,1 0-15</inkml:trace>
  <inkml:trace contextRef="#ctx0" brushRef="#br0" timeOffset="74128.07">13141 10231 0,'18'-18'15,"-36"36"-15,53-36 16,-52 18 0,-1 35-1,0-17 1,1-1-16,-1 19 15,-35 34 1,0-34 0,18-19-1</inkml:trace>
  <inkml:trace contextRef="#ctx0" brushRef="#br0" timeOffset="74659.87">12912 10830 0,'-18'-17'16,"36"-1"15,-18 0-31,0 36 16,0 17-1,0 18 1,0 0 0,-18 18-16,18 52 15,0-35 1,0-70 0</inkml:trace>
  <inkml:trace contextRef="#ctx0" brushRef="#br0" timeOffset="74958.6">12841 10936 0,'-18'-18'0,"-17"-34"16,88 122-16,-123-176 0,34 53 15,36-17 1,18-1-1,70 18 1,36 53 0,-36 18-1,-18 53 1,-87 52 15,-36-52-15,-53 17-1,35-71-15</inkml:trace>
  <inkml:trace contextRef="#ctx0" brushRef="#br0" timeOffset="75474.92">13264 11042 0,'0'0'15,"18"-18"1,-18 1-16,18-1 0,-18 0 31,0 1-15,-36-1-1,-16 36 1,-1 35 0,17 0-1,36-1 1,0 1 0,53-17-1,-17-54 1,16 0-1,-34 1-15,17-19 16,1-16 0,-19 16-1,-34 72 17,17-19-17,-18 18 1,18 36-1,35-36 1</inkml:trace>
  <inkml:trace contextRef="#ctx0" brushRef="#br0" timeOffset="75681.19">13564 10689 0,'-17'0'0,"34"0"0,-70 0 16,53 18 0,-17 35-16,17 53 31,17 35-15,1-71-16,17 18 31</inkml:trace>
  <inkml:trace contextRef="#ctx0" brushRef="#br0" timeOffset="76192.67">13458 11007 0,'36'-18'31,"-19"18"-31,19-18 15,34 1 1,-35-19 0,-17 19-16,17-18 15,-17-54 1,-18 54 15,-18 17-15,-17 71 15,35-17-31,-18 34 16,18 36-1,0-35 1,0-1 0,18-52-1,0-36 1,17-52-1,0 17 1,18 0 0,0 53-1,-18 53 17,-35 35-17,0-35 1,-17-36-16</inkml:trace>
  <inkml:trace contextRef="#ctx0" brushRef="#br0" timeOffset="76928.45">13212 11712 0,'0'-35'15,"0"70"-15,17-88 0,18 18 16,-17-36-1,-18 19 1,-53 34 15,-53 53-15,18 0-16,-18 36 31,53 0-15,53-36-1,71 0 1,17-17 0,-17-18-1,-36 0 1,-70 0 0,-54 17-1,-16 19 1,34-1-1,71-17 1,35 35 0,106-18 15,-52-35-31,-1-35 31,35-18-31</inkml:trace>
  <inkml:trace contextRef="#ctx0" brushRef="#br0" timeOffset="77113.23">13370 11659 0,'0'-17'16,"0"34"-16,-35-70 15,17 53 1,1 0-16,17 18 16,17 53-1,-17-19 1,18-16-16,-18 34 15,0 1 1,18-36 0</inkml:trace>
  <inkml:trace contextRef="#ctx0" brushRef="#br0" timeOffset="77477.89">13511 11836 0,'18'0'15,"-36"0"-15,54 0 63,-19 0-47,1 0-16,52-36 15,-34 36 1,-19-35-1,-34-18 1,-54 36 15,36 17-31,-53 52 32,88 1-17,-18 18 1,53-36-1,18 1 1,18-36 0</inkml:trace>
  <inkml:trace contextRef="#ctx0" brushRef="#br0" timeOffset="78226.83">13794 11747 0,'0'-17'0,"-18"-18"16,36 87-16,-54-104 15,19 69 17,17 1-32,0 52 31,17-52-31,-17 17 16,0-17-1,0 0-15,18-18 31,-18-18-31,18-17 16,17-36 0,0 18-1,0 18 1,1 53 0,-19 34-1,-17 19 1,0-18-1,0-35 1,0-36 0,36-17 15,-19-18-15,36-18-1,-35 54 1,-1 17-1,-17 52 1,18 1 0,0-17-1,17-1 1,36-53 0,-1-35-1,1-17 1,-54 17-1,-17 0 1,-53 35 15,-17 54-15,35-1 0,17 53-1,36-17 1,17-36-1,35-17 1,-52-18-16</inkml:trace>
  <inkml:trace contextRef="#ctx0" brushRef="#br0" timeOffset="78842.88">14534 11624 0,'0'0'0,"0"-18"0,-17 1 16,17 34-1,0 1 17,0 0-32,17-1 0,1 54 31,-18-36-15,0 0-1,0-52 16,18-19-15,-1 1-16,19 0 16,-1 0-1,-17 17-15,-1 0 16,1 36 0,-36 35-1,18 17 1,0-17-1,35-17 17,1-36-32,34-53 31,-17-53-15,-18 35-1,1-52 1,-36 52-1,-18 71 1,0 0 0,-17 71-1,35 17 1,18 18 0,35-18-1,0-53 1,-18-17-1,-17-36 1</inkml:trace>
  <inkml:trace contextRef="#ctx0" brushRef="#br0" timeOffset="78996.45">14940 11553 0,'-18'0'0,"36"0"0,-53 0 31,70-17-15,-17 17-16,52-18 16,19 1-1</inkml:trace>
  <inkml:trace contextRef="#ctx0" brushRef="#br0" timeOffset="86430.49">4657 9719 0,'-18'-18'0,"0"1"16,1-1 15,-36 18-16,-18 0-15,-52 18 32,-18 17-17,70-17-15,-70 17 16,-88 35 0,52 1-1,107-18 1,52-18-16,18 1 15,106 34 1,123-35 0,89-35-1,52-53 1,-123 1 0,35-37-1,-105 1 16,-107-18-15,-87 53-16,-107-35 31,-105 53-15,-89 53 0,107 17-1,105-35-15,-71 35 16</inkml:trace>
  <inkml:trace contextRef="#ctx0" brushRef="#br0" timeOffset="87230.14">4445 10442 0,'0'-17'0,"0"34"0,-18-52 16,1 17-16,-1 18 15,-70 0 1,17 18 0,-87 17-1,-54 36 1,71-18-1,-18 35 1,124 0 0,123-17-1,53-36 1,-53-17-16,124-1 16,158-34-1,18-36 1,-52-18 15,-125-17-15,-105-18-1,-124 18 1,-87-18 0,-37 71-1,-175 17 1,-53 71-1,70 18 1,229-54-16</inkml:trace>
  <inkml:trace contextRef="#ctx0" brushRef="#br0" timeOffset="88065.61">4551 11324 0,'17'-17'16,"-34"34"-16,52-52 15,-35 17 1,-53 18-1,18 0-15,-71 18 16,-106 52 0,-35 36-1,89-35 1,87-36-16,-17 36 16,53 17 15,52-71-31,72 1 0,122-18 31,107-53-15,-54 0-1,318-70 1,-317 70 0,0-35-1,-160 52 1,-69-16-1,-160 16 1,-123 36 0,18 0-1,105 18-15,-123 17 16,-105 18 0,87 18-1,159-18 1</inkml:trace>
  <inkml:trace contextRef="#ctx0" brushRef="#br0" timeOffset="88847.21">4498 12171 0,'-18'-35'15,"36"70"-15,-53-88 16,-18 35-16,0 18 16,0 18-1,-53 17 1,53 0-16,-141 54 15,71-19 1,34 18 0,37 1-1,157-1 1,36-71 0,36-17-1,211-52 1,18-54-1,-54 0 1,-158 0 0,-141 35-1,-88-17 1,-141 35 0,-124 53 15,-71 53-16,142 18-15,53-1 16</inkml:trace>
  <inkml:trace contextRef="#ctx0" brushRef="#br0" timeOffset="89514.15">4657 13141 0,'0'-18'16,"0"36"-16,0-53 0,0 17 15,-89 0 1,1 18 0,-88 71-1,-18 52 1,70-34 0,19 69-1,122-34 1,160-71 15,-1-53-15,-70-18-16,141-35 15,158-70 1,-87-54 0,-159 1-1,-159 70 1,-247 18-1,-141 123 1,105 36 0,-52 52-1,265-87 1</inkml:trace>
  <inkml:trace contextRef="#ctx0" brushRef="#br0" timeOffset="91297.75">5186 9578 0,'17'0'16,"36"0"-1,-17-18-15,69 18 16,54-17 0,-71-1-16,142-17 15,158-36 1,-35 1 0,-159-1-1,35-35 1,-88 0 15,-70-35-15,-36 35-1,0-88 1,-17-35 0,17 0-1,-17-1 1,-18 72-1,0 87-15,-18-70 16,18 71-16,-18-54 16,18-35-1,-17 71 1,-19 0 0,19 17-1,-1 54 1,18-1 15,35 0 0,36-17-15,0 18 0,-18-1-16,-1 0 0,1 18 15,159-35 1,17 17-1,-52 1 1,-89 17 0,-53 0-1,-70 0 17,0 0-17</inkml:trace>
  <inkml:trace contextRef="#ctx0" brushRef="#br0" timeOffset="91565.5">8132 6650 0,'0'-18'15,"-18"18"-15,18-17 16,18 17 31,-1 17-47,36 1 15,0 17 1,-35-17-16,-1 52 16,-34 1-1,-72 35 1</inkml:trace>
  <inkml:trace contextRef="#ctx0" brushRef="#br0" timeOffset="92932.35">5450 10407 0,'0'0'0,"-17"0"15,34 0 1,19 18 0,-19-18-16,54 0 15,35-18 1,158-17 0,124-18-1,53-18 1,-141 18-1,88 0 1,-88-17 0,-106-18-1,-141 35 1,-35 17-16,-18-34 16,-36-71-1,-17 17 16,53-17-15,0 71 0,36-36-1,-1 0 1,0 0 0,1 36-1,-19 34 1,1 1-1,0 17 1,-18 1 0,-18 17-16,0 0 15,-17 17 1,-18 1 0,35 0-1,18-1 1,36 1 15,17-18-15,88-18-1,-88 1 1,17-1 0,-52 18-1</inkml:trace>
  <inkml:trace contextRef="#ctx0" brushRef="#br0" timeOffset="93167.21">8290 8767 0,'0'0'15,"0"-18"1,18 18 0,17 18-1,-17-1 1,-1 1-16,1 52 16,-36 36-1</inkml:trace>
  <inkml:trace contextRef="#ctx0" brushRef="#br0" timeOffset="94325.02">5556 11342 0,'18'-18'0,"105"1"47,-70-1-47,88 0 15,177-35 1,-71 0 0,159-35-1,-36 0 1,-88 0 0,-53 17-1,-123 54 1,53-1-1,-53 0 1,-18 18 0,-53 0-1,-17 18 1,-36-36 31,18 1-32</inkml:trace>
  <inkml:trace contextRef="#ctx0" brushRef="#br0" timeOffset="94633.17">8114 10636 0,'-18'-17'16,"36"34"-16,-53-52 0,17 17 15,36 18 17,-1 0-17,36 36-15,-18-36 16,54 35-1,-1 35 1,-88 36 0,-124 35-1,54-88-15</inkml:trace>
  <inkml:trace contextRef="#ctx0" brushRef="#br0" timeOffset="95800.46">5274 12171 0,'35'0'16,"-70"0"-16,123-18 0,36-17 16,140-18-1,71 0 1,-123 18 0,53 17-1,-107 1 1,-69 52-1,-72 18 17,-17 17-17,0 1-15,-17 35 16,17 17 15,0-52-15,0 17-1,17-18 1,19-34 0,16-36-1,54 0 1,88-36 0,71 1-1,35 0 1,-36 0-1,-70 17 1,-123 18 0,-53 0-1,-71 0 17,35 0-17,0 0-15</inkml:trace>
  <inkml:trace contextRef="#ctx0" brushRef="#br0" timeOffset="96100.09">8202 12347 0,'0'0'15,"-18"-17"-15,1 17 0,-1-18 16,36 18 15,-18 18-15,35 17-16,0 35 16,-35 19 15,-53-19-16,-105 71 1,87-105-16</inkml:trace>
  <inkml:trace contextRef="#ctx0" brushRef="#br0" timeOffset="97273.04">5627 13317 0,'-18'-35'0,"36"70"0,-36-88 16,18 36 0,35 17-1,1-18 1,70 1-16,140-19 31,90 1-15,-107 17-1,-123 18-15,53 0 16,-18 18 0,-106 35-1,-35 35 1,-53 71 0,18-36-1,-1 124 1,36 0-1,36-53 1,-19 71 0,1-36-1,-18-70 1,0-53 15,0-71-15,0 18-1,0 0 1,53 0 0,35 0-1,71-36 1,53-34 0,-36-19-1,71 1 1,-53 17-1,-106 1 1,-17 17 0,-89 0 15,0 0-15</inkml:trace>
  <inkml:trace contextRef="#ctx0" brushRef="#br0" timeOffset="97534.46">8096 14993 0,'18'18'47,"0"35"-32,34 17 1,-34-17 0,-18-18-16,-35 36 15,-124 70 17,-53-35-32</inkml:trace>
  <inkml:trace contextRef="#ctx0" brushRef="#br0" timeOffset="100584.69">3951 10530 0,'18'0'0,"-36"0"16,36 18-1,-36 0-15,-17 35 16,-18 0 15,18-18-15,17-18-16,0 19 15</inkml:trace>
  <inkml:trace contextRef="#ctx0" brushRef="#br0" timeOffset="101002.34">4374 10495 0,'0'0'0,"-17"18"16,-18 35-16,-18 0 15,35-36-15,-17 36 16,-1-18 0,36-17-1</inkml:trace>
  <inkml:trace contextRef="#ctx0" brushRef="#br0" timeOffset="101218.89">4674 10389 0,'0'18'15,"0"-36"-15,-35 71 16,0-18 0,17 1-16,-35 17 15,36-36-15,-19 19 16,1-1-1</inkml:trace>
  <inkml:trace contextRef="#ctx0" brushRef="#br0" timeOffset="101436.21">4815 10407 0,'0'0'16,"-53"70"15,36-52-31,-1 0 16,-17 17-16,-36 53 16,18-35-1,53-35 1</inkml:trace>
  <inkml:trace contextRef="#ctx0" brushRef="#br0" timeOffset="101653.03">5221 10336 0,'0'0'16,"0"18"-16,-18 17 15,-34 18 1,-19 35 0,36-52-1,17 17 1,0-36-16</inkml:trace>
  <inkml:trace contextRef="#ctx0" brushRef="#br0" timeOffset="103102.43">988 10530 0,'0'-17'15,"0"-1"1,0 53 0,-18 18-1,18-35 1,0 53 0,-18 87-1,18-34 1,0-36-1,18-35 1,0-36-16</inkml:trace>
  <inkml:trace contextRef="#ctx0" brushRef="#br0" timeOffset="104020.02">1270 10707 0,'0'0'0,"0"-18"15,18-35 1,-18 36-16,17-36 15,1-18 1,0 1 0,-18 17-1,-18 53 1,-17 70 0,-18 89-1,53 53 1,17 35-1,19 17 17,-1-158-32,-17-35 31,-18-54-31</inkml:trace>
  <inkml:trace contextRef="#ctx0" brushRef="#br0" timeOffset="104453.62">1252 11060 0,'0'-18'16,"0"36"-16,0-54 15,0 19 1,0-1-16,18 0 0,0 1 16,35-19-1,-36 36 1,18 18-1,1 0 1,-19 17 15,19 36-15,-36-19 0,-36-16-1,1-19 1,35-34-1,0-36 1,35-18 0,36-52-1,-36 70 1,-17 18 0,-1 35-1,-17 17 1,-17 19-1</inkml:trace>
  <inkml:trace contextRef="#ctx0" brushRef="#br0" timeOffset="104824.34">1640 10830 0,'18'0'31,"-18"18"1,18 0-17,-18 17 1,0-18-16,0 36 16,35 18-1,-17-53 1,35-18-1,-36-36 1,18-52 15,-35 0-15,0 17 0,-17 71-1,-1 36 16</inkml:trace>
  <inkml:trace contextRef="#ctx0" brushRef="#br0" timeOffset="105056.49">1940 10777 0,'0'0'16,"0"18"15,18-18-15,-18 53-16,0-35 15,18 34 1,-18 1 0,0 18-1,-18-71-15</inkml:trace>
  <inkml:trace contextRef="#ctx0" brushRef="#br0" timeOffset="105203.55">1958 10619 0,'0'0'0,"-18"-18"16,18 0-16,-17 1 15,17 34 16</inkml:trace>
  <inkml:trace contextRef="#ctx0" brushRef="#br0" timeOffset="105523.51">2117 10672 0,'-18'-18'31,"18"0"-15,0 36 31,0 0-47,0 70 15,0 35 1,0-70-1,0 18-15,18-1 16,-1-17 15,1-53-15,0-18-16</inkml:trace>
  <inkml:trace contextRef="#ctx0" brushRef="#br0" timeOffset="105703.27">2099 10813 0,'-18'17'0,"36"1"47,-18-36-47,88-17 15,-35 17 1,-35 1-16</inkml:trace>
  <inkml:trace contextRef="#ctx0" brushRef="#br0" timeOffset="106040.13">2417 10583 0,'0'-35'16,"0"70"-16,0-88 0,0 71 31,0 17-15,-18 89-1,-17 52 1,-1-17 15,19-71-15,17 0 0</inkml:trace>
  <inkml:trace contextRef="#ctx0" brushRef="#br0" timeOffset="106337.6">2663 10724 0,'0'-17'0,"0"34"0,0-52 15,18 35 1,-18 18 15,18 35-15,-18-18-16,0 36 16,0-1-1,17-35-15,-17 54 16,0-19-1,0-52-15</inkml:trace>
  <inkml:trace contextRef="#ctx0" brushRef="#br0" timeOffset="107854.77">2628 9631 0,'18'0'15,"-18"17"32,0 19-31,-18-1-16,18 0 16,-35 89-1,0-1 1,17-17-1,18-53 1,0-35-16</inkml:trace>
  <inkml:trace contextRef="#ctx0" brushRef="#br0" timeOffset="108254.73">2928 9842 0,'18'0'0,"-36"0"47,-17 53-32,17-35 1,18 0-16,-18 17 15,18 0 1,36 18 0,17-35-1,0-53 1,0-1 0,-18-34-1,-35-19 1,-53 37-1,-35 52 17,35 35-17,17-18-15</inkml:trace>
  <inkml:trace contextRef="#ctx0" brushRef="#br0" timeOffset="109023.43">2699 11553 0,'17'-17'15,"-34"34"-15,34-52 16,-17 18 0,0 34 15,0 18-31,0-17 15,-17 53-15,-19 52 32,19-35-17,-18 1 1,35-54-16</inkml:trace>
  <inkml:trace contextRef="#ctx0" brushRef="#br0" timeOffset="109355.07">2857 11747 0,'0'-17'0,"-17"-1"16,-1-17 0,36 0 15,17 17-16,0 18-15,1 35 32,-36 36-17,-53 17 1,0-35 0,35-35-1,53-18 1,71-18-1,35-17 1,-52 17 0</inkml:trace>
  <inkml:trace contextRef="#ctx0" brushRef="#br0" timeOffset="109858.51">2857 12277 0,'18'-36'0,"-36"72"0,54-89 0,-19 17 32,-17 89-1,0-17-31,-17 34 16,-36 89-1,18-18 1,17-53-1,18-17 1,0-54 0</inkml:trace>
  <inkml:trace contextRef="#ctx0" brushRef="#br0" timeOffset="110329.65">3087 12559 0,'0'0'16,"0"-35"-1,0 17-15,17-17 16,19-1 0,-1 1-1,18 0 1,-35 17-16,17 18 15,-18 0 1,-17 35 0,-35 36 15,18-36-31,-19 1 16,19-19-1,70-17 16,-36 0-15,36 0 0,18 0-1,-18 18 1,-36 17 0,-34 0-1,-72 18 1,-52-17-1</inkml:trace>
  <inkml:trace contextRef="#ctx0" brushRef="#br0" timeOffset="110742.39">3175 13070 0,'18'-17'16,"-36"34"-16,53-52 0,-35 53 31,0-1-31,0 54 16,-53 88 0,-17 35-1,17-18 1,35-52 15,18-89-15,36-35-16</inkml:trace>
  <inkml:trace contextRef="#ctx0" brushRef="#br0" timeOffset="111138.92">3263 13335 0,'0'-18'16,"0"36"-16,0-53 0,0 17 15,0 0 1,0 36 0,18 35-1,-18 0 1,17 17-1,1-34 17,35-19-17,0-70 1,-18 18 0,-17 18-16,17-19 15,-17 1 1,-18 53-1,0 35 1,0 52 0,17 36-1,-17-88-15</inkml:trace>
  <inkml:trace contextRef="#ctx0" brushRef="#br0" timeOffset="115675.55">14005 10654 0,'0'-35'15,"0"70"-15,0-88 0,0 35 16,0-35 0,-17 0-1,-19 1 1,-17 16 0,-17 1-1,-36 0 1,18 17-1,-71 18 1,-53 18 0,71 17-1,-53 36 1,53 52 0,35 1 15,53-19-16,-35 72 1,35-1 0,36 1-1,-1-89 1,18-35-16,0 35 16,53 18-1,0 17 1,0 1-1,0-54 1,17 54 0,18-1-1,18 1 1,-18-54 0,54 18-1,16-35 16,1-35-15,17-18 0,-34-18-1,69-17 1,1 0 0,17-1-1,-17 1 1,-71 17-1,18-34 1,-18-37 0,-18 1-1,-70 18 1,35-36 0,-35 18-1,-17-1 16,-19 19-15,1-36 0,-18 0-1,18 18 1,-18 0 0,-18 17-1,0 1 1,1-36-1,-19 0 1,19 35 0,-1 36-16,-17-18 15,-36-17 1,-17 17 0,18 18-1,17-1 16,-18-17-15,-17 0 0,-18 18-1,35 0 1,-52 0 0,88 17-1,-36-17 1,1 17-1,17 0 1,-53-17 0,18 17-1,17 18 1,53-17 0,1 17-1,-1 0-15</inkml:trace>
  <inkml:trace contextRef="#ctx0" brushRef="#br0" timeOffset="119727.27">21343 6773 0,'0'-70'31,"0"34"-15,-18 19-1,-35 17 1,18 17 0,0-17-16,0 36 15,-18 17 1,0 35 15,53 35-15,17-34-1,54 69 1,35 36 0,-36 18-1,-34 0 1,-54-71 0,-53 53-1,-17-35 1,-35-54-1,52-52 1,1-17 0,34-19 15,54-17-15,0 0-1,17 0 1,18 53-1,-18-18-15,0 36 16,18 52 0,-17 1-1,-1 52 1,-35 18 0,-35 36-1,-1-72 1,19-87-16,-19 88 15,36 52 1,18-34 0,17-36-1,18-53 1,18 0 15,17-35-15,-53-53-1,1-17 1,-36-1 0</inkml:trace>
  <inkml:trace contextRef="#ctx0" brushRef="#br0" timeOffset="120509.46">21078 9225 0,'-17'-18'0,"34"36"0,-34-53 31,17 17-31,-18 18 31,1 0-15,-19 18-1,1-1 1,17 1-16,-70 53 16,35-1-1,0 71 1,18 36-1,0-36 1,17 71 0,-35-1-1,-17 36 1,-19 18 15,-16 35-15,34-106-1,-17 105 1,17-105 0,-52 106-1,-1 0 1,19 0 0,-1-18-1,18-105 1,-36 87-1,1-17 1,-36-88 0,35-53-1,54-89 17,-1-17-17,1-35 1,17 18-1,17-19 1,19 36 0,-1 0-1</inkml:trace>
  <inkml:trace contextRef="#ctx0" brushRef="#br0" timeOffset="121209.74">17939 14464 0,'17'-18'16,"-34"36"-16,34-53 0,1 17 15,-18 0-15,18 1 16,-1 17-1,-17 53 1,36 52 0,-19-16-1,18 52 1,18-53 0,-35-35-1,0-36 1,-1-34-16,1-18 15,0-71 1,-1-35 0,1-36 15,-18 71-15,18 71-1,-18 53 1,17 17-1,-17-17-15</inkml:trace>
  <inkml:trace contextRef="#ctx0" brushRef="#br0" timeOffset="121576.27">18468 14517 0,'0'0'0,"0"-18"16,0 1-1,18-19-15,17 1 32,35 35-32,-17 0 31,18 71-15,-54 52-1,-34-70 1,-54 35-1,1-53 1,-1 1 0,54-19-1,34-17 1,36 0 0,71 0-1,-1-35 1,-52 0-1</inkml:trace>
  <inkml:trace contextRef="#ctx0" brushRef="#br0" timeOffset="122110.49">18821 14146 0,'0'0'0,"-36"-35"0,1 17 15,-124-52 1,-17 35 0,53 35-1,-89 53 1,0 35 0,36 53-1,52 53 1,89-35-1,53 70 1,88-17 0,70-36 15,71-53-15,-53-70-1,212-53 1,-212-53-1,53-88 1,-124 18 0,-17-124-1,-106-18 1,-88 36 0,-89 53-1,1 105 1,-106-17-1,17 70 1,177 18 0</inkml:trace>
  <inkml:trace contextRef="#ctx0" brushRef="#br0" timeOffset="123296.51">17639 14658 0,'0'18'0,"0"-1"78,-18-17-62,1 18-16,-19-1 16,1 1-16,-18 17 15,-35 18 1,-71 18-1,-52-18 17,140-18-32,-105 0 15,-107 18 1,72-17-16,-124-1 31,17-35-15,18-18-1,124 1 1,-71-54 0,53-35-1,35-53 1,71 18 0,-18-70-1,35-19 1,19 1-1,16 35 1,19 88 0,-36-35 15,35 88-15,0 0-1,18 18 1,-17 35-1,17-18 1,0 36 31</inkml:trace>
  <inkml:trace contextRef="#ctx0" brushRef="#br0" timeOffset="124761.05">12894 13088 0,'0'0'15,"18"18"1,-1 35-1,-17-18-15,18 0 16,17 71 0,-17 0-1,-18-71-15</inkml:trace>
  <inkml:trace contextRef="#ctx0" brushRef="#br0" timeOffset="125328.75">12718 13300 0,'-36'-53'0,"72"106"0,-89-141 16,17 17 0,19-17-1,17 52-15,35-34 16,141-71-1,-34 88 1,69 35 0,-87 71-1,-89 0 1,-88 71 0,-35-1-1,0-52 1,52-54-16,-17 36 15,18-18 1,88-70 31,18 18-47,-18 17 16,88-18-1,-106 36-15,53 17 16,0 35-1,-70 36 1,-53-53 0,-53 18-1,-36-36 1,18-35 0,53-35-1,18-36 1,35 36-1</inkml:trace>
  <inkml:trace contextRef="#ctx0" brushRef="#br0" timeOffset="125584.12">13723 13159 0,'-35'-18'32,"35"36"-17,0-1-15,17 1 16,-17 0-16,18 34 16,17 37-1,1-36 1,-36-18-1</inkml:trace>
  <inkml:trace contextRef="#ctx0" brushRef="#br0" timeOffset="125744.35">13652 12965 0,'0'-18'0,"0"36"16,0-54-1,0 54 17,18-18-32,-18 18 0</inkml:trace>
  <inkml:trace contextRef="#ctx0" brushRef="#br0" timeOffset="126145.1">13847 13176 0,'0'0'0,"17"-17"47,1 17-31,-1 0 0,-17 17-1,18 1-15,0 0 16,-18 34-1,0-34 1,0 0 0,0-36-1,17-35 1,36-35 0,-17 35-1,52 18 1,-18 35-1,-34 70 1,-36-17 0,0-35-1,0 35 1,0-36-16</inkml:trace>
  <inkml:trace contextRef="#ctx0" brushRef="#br0" timeOffset="126646.22">14570 13070 0,'0'0'16,"0"-17"-16,0-1 16,-53-17-1,0 17 1,-18 18-1,36 0 1,0 35 15,35 36-15,35-18 0,36 0-1,17-53 1,-35 0-1,0-53 1,-36-35 0,-17 17-1,-17 36-15,-19-53 16,-17-18 0,18 71-1,35 52 1,18 19-1,35 87 1,35 0 15,0 19-15,-53-54-16</inkml:trace>
  <inkml:trace contextRef="#ctx0" brushRef="#br0" timeOffset="129095.6">14817 13635 0,'0'-53'16,"0"106"-16,-36-177 15,36 89-15,-35 0 0,-53 35 32,70 0-32,-52 35 15,-1 36 1,36-1-1,53 1 1,34-18 0,37-18-1,-1-35 1,-53 0 0,-17-18-1,-54 18 1,-52 0-1,35 18 1,-17 35 15,52 0-15,53 0 0,-17-53-16,53 17 15,52-34 1,18-36-1,-70 0 1,-54 18-16,19-36 16,-36-70-1,-36 35 1,-17 0 0,18 53-1,53 89 1,-1 34-1,36 54 1,18 17 15,0-53-15,-36-35 0,18-53-1,0-53 1,-36-18-1,-17-34 1,-17 52 0,-19 0-1,1 35 1,17 36 0,18 35-1,36 17 1,17 1-1,0-18 1,-1-36 15,-16-34-15,-1-36 0,-17-18-1,-18-17 1,-36 35-1,19 35 1,34 18 0,1 36-1,0 17 1,17 17 0,-17-35-1,-18-17 1,0 0-1,0-54 1,0 19 0,0-18-1,17-36 1,1 0 0,17 71-1,-17 36 1,-18-19-16,35 19 15,0 34 1,-17-35 0,17-35-1,-17 0 1,17-17 0,-17-1-1,-1 18 1,1-17-1,-18-1 1,0-35 15,0-18-15,-35-17 0,17 53-1,-17 17 1,17 54-1,36 34 1,0-17 0,17 0-1,18 0 17,-36-53-17,1 0 157,0 0-156,-1 0-1,1-18-15,17 1 16,-17-1 0,-18-17-1,0-1 1,-18-16-1,1 34 1,17 0 0,0 1-1,0 34 17,17 19-17,1-1 1,-18-18-16,17 54 15,1-36 1,-18 1 0,18-36-1,-18-36 1,17 19 0,1-19-1,0 19 1,-1-1-1,1 36 1,0-18 31,-1-36-31,-17 1-1,0 0-15,-35-89 16,0 36-1,-18-53 1,17 53 0,19 70-1,17 71 1,53 71 0,17 52-1,-34-70 1,34 17-1,-52-87 1</inkml:trace>
  <inkml:trace contextRef="#ctx0" brushRef="#br0" timeOffset="129249.37">16157 13370 0,'0'-53'15,"0"106"-15,18-141 0,-18 70 0,17 1 16,36-18-1,-17 35 1,-1 17 0</inkml:trace>
  <inkml:trace contextRef="#ctx0" brushRef="#br0" timeOffset="132880.4">900 13829 0,'0'-18'47,"-18"18"-31,0 0 15,18-17-16,-17 17-15,-19 0 32,1 0-17,17 0-15,-17 17 16,18 1 0,-19 17-1,19 18 1,70-18-1,17 18 1,-35-35 0,36-18-1,-18-18 1,0-17 0,0-18 15,-53 18-31,-18-18 31,0 35-15,-52 18-1,-1 36 1,54-1 0,-19 0-1,54 18 1,0-35-1,-1-18-15,1 0 16,35 0 0,-18-36-1,0-17 1,-52 36 0,-19-18-1,-34 35 16,-1 17-15,18 1 0,36 35-1,52-18 1,0-17 0,18-18-1,-17 0 1,-19-18-1,-17 0 1,-35-17 0,17 35-1,-17-18 1,35 36 0,0 0 15,0-1-16,0 1 1,18-18 15,-1 0-15,1 0 0,0-18-1,-18 1 16,-18 17-15,0 0 0,1 17-1,-1-17 1,0 18-16,-17 0 31,53-18 0,-1-18-31,1 18 16,-18-18 15</inkml:trace>
  <inkml:trace contextRef="#ctx0" brushRef="#br0" timeOffset="134717.81">829 13952 0,'-18'0'46,"1"0"-30,-1 0 0,0 0-1,-17 18-15,18-18 16,-36 35 0,17-35-1,72-17 16,34-19-15,-52 36-16,17-17 16,0-1-1,-52 18 17,17 18-17,-36-18-15,1 17 31,53-17 1,-1-17-17,1-1-15,17 18 32,-35-18-32,0 36 31,-17 0-16,-19-1 1,19 1 0,-1-18-16,-17 0 15,53-35 17,17 17-17,-18 0 1,1-17-1,35 35 1,-35 0 0,-18 53-1,-18-35 1,-17 17 0,-1-35-1,36-18 16,18 1-31,17-19 16,1 19 0,-1-1-1,-17 36 1,-36-1 0,18 1-1,-35 17-15,-18-17 31,17-18-15,36-35 15,18 35-31,0-36 16,35 1 0,-18 18-1,-70 34 16,35 1-31,-53 17 16,17-17 0,19-18-1,34-36 17,36 19-17,-17-1 1,-19 18 15,1 0-31,-18 18 16,0 35-1,-35-18 1,-18-17 0,17-1-1,1-34 1,35-19-1,18 19-15,17-19 16,18 1 0,-35 35-1,35 0 1,-36 35 0,-34 1-1,-19-1 1,-17-17 15,0-18-15,36-18-1,34-35 1,19 18 0,17 0-1,-18 35 1,-17 35-1,-54 0 1,-17 0 0,18-17-1,-18 0 1,53-36 0,18-17-1,35-1 1,0 1 15,0 35-15,-36 0-1,-34 35 1,-36 18 0,-18-17-1,36-36 1,52-36 15</inkml:trace>
  <inkml:trace contextRef="#ctx0" brushRef="#br0" timeOffset="137949.41">1393 15081 0,'0'-35'31,"0"17"-15,0 36 15,0 0-15,-17 17-1,-1 0 1,18 0 0,0-17-16,0 35 31,35-18-16,-17-17 1,17 17 0,-35-17-1,-17-1 1,-1 1 0,0-18 15,36-18-16,0 18 1,35-17 0,-36 17-1,1 0-15,0 35 16,-1 0 0,-34 54 15,-19 16-16,1-34 1,17-36 0,18 1-1,18-36 1,35 0 0,0 17-1,17 1 1,-34-1-1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37.326"/>
    </inkml:context>
    <inkml:brush xml:id="br0">
      <inkml:brushProperty name="width" value="0.05" units="cm"/>
      <inkml:brushProperty name="height" value="0.05" units="cm"/>
    </inkml:brush>
  </inkml:definitions>
  <inkml:trace contextRef="#ctx0" brushRef="#br0">0 83 24575,'16'-8'0,"15"-1"0,459-23 0,-455 31 0,307-9-104,807-13-567,-1145 23 741,-9 0 95,-24 1 167,-43-1-1618,8 0-5411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3.445"/>
    </inkml:context>
    <inkml:brush xml:id="br0">
      <inkml:brushProperty name="width" value="0.1" units="cm"/>
      <inkml:brushProperty name="height" value="0.1" units="cm"/>
      <inkml:brushProperty name="color" value="#AE198D"/>
      <inkml:brushProperty name="inkEffects" value="galaxy"/>
      <inkml:brushProperty name="anchorX" value="-18061.32031"/>
      <inkml:brushProperty name="anchorY" value="-7080.61084"/>
      <inkml:brushProperty name="scaleFactor" value="0.5"/>
    </inkml:brush>
  </inkml:definitions>
  <inkml:trace contextRef="#ctx0" brushRef="#br0">0 1 24575,'0'0'0,"0"4"0,6 8 0,0 5 0,5 4 0,-1 3 0,5 3 0,-3 1 0,-2 0 0,3 1 0,-3-1 0,-2 0 0,-3 0 0,-1 0 0,-2-6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3.829"/>
    </inkml:context>
    <inkml:brush xml:id="br0">
      <inkml:brushProperty name="width" value="0.1" units="cm"/>
      <inkml:brushProperty name="height" value="0.1" units="cm"/>
      <inkml:brushProperty name="color" value="#AE198D"/>
      <inkml:brushProperty name="inkEffects" value="galaxy"/>
      <inkml:brushProperty name="anchorX" value="-19188.52148"/>
      <inkml:brushProperty name="anchorY" value="-8420.52246"/>
      <inkml:brushProperty name="scaleFactor" value="0.5"/>
    </inkml:brush>
  </inkml:definitions>
  <inkml:trace contextRef="#ctx0" brushRef="#br0">0 223 24575,'0'0'0,"0"-10"0,0-8 0,0-5 0,0-3 0,6-1 0,-1-2 0,6 5 0,5 1 0,4 5 0,3 5 0,3 6 0,1 3 0,1 7 0,1 8 0,-7 7 0,-5 4 0,-5 4 0,-6 1 0,-8 2 0,-9-1 0,-1 1 0,-5-6 0,-3 0 0,-3-7 0,3 2 0,10-5 0,10-4 0,10 2 0,8-2 0,5-2 0,4 3 0,2-1 0,0 4 0,0 3 0,0 4 0,0 3 0,-6-3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4.513"/>
    </inkml:context>
    <inkml:brush xml:id="br0">
      <inkml:brushProperty name="width" value="0.1" units="cm"/>
      <inkml:brushProperty name="height" value="0.1" units="cm"/>
      <inkml:brushProperty name="color" value="#AE198D"/>
      <inkml:brushProperty name="inkEffects" value="galaxy"/>
      <inkml:brushProperty name="anchorX" value="-20583.01953"/>
      <inkml:brushProperty name="anchorY" value="-9647.80469"/>
      <inkml:brushProperty name="scaleFactor" value="0.5"/>
    </inkml:brush>
  </inkml:definitions>
  <inkml:trace contextRef="#ctx0" brushRef="#br0">85 305 24575,'0'0'0,"0"4"0,0 8 0,0 5 0,0 4 0,5 3 0,1 3 0,-1 1 0,5 1 0,0-1 0,-3 0 0,-1 0 0,4-5 0,-2-1 0,-2 0 0,-6-5 0,-8-4 0,-2-10 0,-5-9 0,1-9 0,-2-6 0,2-9 0,-3-9 0,4-6 0,-2-6 0,2-2 0,4-3 0,2 6 0,3-1 0,2 6 0,2 5 0,5 5 0,1 3 0,6 8 0,4 2 0,4 7 0,4 4 0,2 5 0,1 3 0,-4 7 0,-1 2 0,-4 6 0,-1 4 0,-3 5 0,-5 3 0,-2 3 0,-9 0 0,-2 1 0,-7 0 0,-5-5 0,1-1 0,-4 1 0,-1 0 0,7 1 0,11-4 0,9 0 0,8-4 0,7 1 0,3-4 0,3 2 0,1 3 0,1 2 0,-7 3 0,0 2 0,-6 1 0,-4 1 0,-6-4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5.337"/>
    </inkml:context>
    <inkml:brush xml:id="br0">
      <inkml:brushProperty name="width" value="0.1" units="cm"/>
      <inkml:brushProperty name="height" value="0.1" units="cm"/>
      <inkml:brushProperty name="color" value="#AE198D"/>
      <inkml:brushProperty name="inkEffects" value="galaxy"/>
      <inkml:brushProperty name="anchorX" value="-21898.51172"/>
      <inkml:brushProperty name="anchorY" value="-10930.80371"/>
      <inkml:brushProperty name="scaleFactor" value="0.5"/>
    </inkml:brush>
  </inkml:definitions>
  <inkml:trace contextRef="#ctx0" brushRef="#br0">111 439 24575,'0'0'0,"-4"-5"0,-8-7 0,1-5 0,-5-4 0,3-4 0,-4-7 0,4-1 0,2-1 0,4-5 0,3 2 0,2 2 0,6 7 0,7 2 0,1 2 0,4 5 0,4 6 0,8-1 0,2 4 0,2 3 0,0 2 0,-1 2 0,-6 8 0,-1 0 0,-7 6 0,-5 6 0,-10 3 0,-4 4 0,-8 2 0,-6 2 0,-4-6 0,-5 1 0,-1-6 0,-2 1 0,10-5 0,12-3 0,11-3 0,9-4 0,8-1 0,9-2 0,3 0 0,1 4 0,-1 7 0,-1-1 0,-3 5 0,0 4 0,-7 3 0,-1 2 0,-6-3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7.435"/>
    </inkml:context>
    <inkml:brush xml:id="br0">
      <inkml:brushProperty name="width" value="0.1" units="cm"/>
      <inkml:brushProperty name="height" value="0.1" units="cm"/>
      <inkml:brushProperty name="color" value="#AE198D"/>
      <inkml:brushProperty name="inkEffects" value="galaxy"/>
      <inkml:brushProperty name="anchorX" value="-23278.58398"/>
      <inkml:brushProperty name="anchorY" value="-11885.05371"/>
      <inkml:brushProperty name="scaleFactor" value="0.5"/>
    </inkml:brush>
  </inkml:definitions>
  <inkml:trace contextRef="#ctx0" brushRef="#br0">305 1 24575,'0'0'0,"-5"5"0,-7 6 0,1 6 0,-5 10 0,-3 8 0,-3 8 0,-3 12 0,-1 9 0,4 8 0,0 11 0,0 3 0,-2 8 0,5 6 0,-1-2 0,5 3 0,4-3 0,4-9 0,2-4 0,4-9 0,6-8 0,1-10 0,6-11 0,-1-8 0,3-6 0,-1-5 0,3-7 0,-3-12 0,-2-11 0,-4-5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8.197"/>
    </inkml:context>
    <inkml:brush xml:id="br0">
      <inkml:brushProperty name="width" value="0.1" units="cm"/>
      <inkml:brushProperty name="height" value="0.1" units="cm"/>
      <inkml:brushProperty name="color" value="#AE198D"/>
      <inkml:brushProperty name="inkEffects" value="galaxy"/>
      <inkml:brushProperty name="anchorX" value="-22066.91406"/>
      <inkml:brushProperty name="anchorY" value="-12402.16699"/>
      <inkml:brushProperty name="scaleFactor" value="0.5"/>
    </inkml:brush>
  </inkml:definitions>
  <inkml:trace contextRef="#ctx0" brushRef="#br0">1 193 24575,'0'0'0,"0"-5"0,5-1 0,1 6 0,5 6 0,-1 8 0,-1 5 0,-2 5 0,3 2 0,-2 7 0,-1 1 0,-2 6 0,-2-1 0,4-2 0,0-3 0,-2-1 0,0-3 0,3-7 0,-1-12 0,0-11 0,-2-12 0,-2-7 0,-1-11 0,-7-8 0,0-8 0,-6-5 0,0 2 0,-3-1 0,1 5 0,-3 4 0,3 5 0,3 4 0,2 2 0,10 8 0,1 1 0,8 5 0,-1 0 0,5 4 0,3 3 0,4 3 0,2 3 0,2 7 0,-4 7 0,-5 6 0,-11 5 0,-5 3 0,-9 2 0,-7-4 0,-5 0 0,-4-6 0,2 2 0,0-6 0,4-2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8.530"/>
    </inkml:context>
    <inkml:brush xml:id="br0">
      <inkml:brushProperty name="width" value="0.1" units="cm"/>
      <inkml:brushProperty name="height" value="0.1" units="cm"/>
      <inkml:brushProperty name="color" value="#AE198D"/>
      <inkml:brushProperty name="inkEffects" value="galaxy"/>
      <inkml:brushProperty name="anchorX" value="-23162.85547"/>
      <inkml:brushProperty name="anchorY" value="-13437.80762"/>
      <inkml:brushProperty name="scaleFactor" value="0.5"/>
    </inkml:brush>
  </inkml:definitions>
  <inkml:trace contextRef="#ctx0" brushRef="#br0">1 1 24575,'0'0'0,"0"4"0,0 8 0,5 5 0,1 4 0,-1 4 0,0 7 0,-2 1 0,-1 1 0,5 0 0,-1-3 0,0-1 0,-2-12 0,-1-12 0,-1-11 0,-1-5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8.749"/>
    </inkml:context>
    <inkml:brush xml:id="br0">
      <inkml:brushProperty name="width" value="0.1" units="cm"/>
      <inkml:brushProperty name="height" value="0.1" units="cm"/>
      <inkml:brushProperty name="color" value="#AE198D"/>
      <inkml:brushProperty name="inkEffects" value="galaxy"/>
      <inkml:brushProperty name="anchorX" value="-24233.89063"/>
      <inkml:brushProperty name="anchorY" value="-14735.96582"/>
      <inkml:brushProperty name="scaleFactor" value="0.5"/>
    </inkml:brush>
  </inkml:definitions>
  <inkml:trace contextRef="#ctx0" brushRef="#br0">22 197 24575,'0'0'0,"0"-5"0,-6-12 0,1-6 0,-1-4 0,2-2 0,6-1 0,7 6 0,6 5 0,6 7 0,3 5 0,3 4 0,-4 7 0,0 3 0,-5 5 0,-6 4 0,-3 5 0,-5 4 0,-8 1 0,-6 2 0,-8-6 0,1-5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9.081"/>
    </inkml:context>
    <inkml:brush xml:id="br0">
      <inkml:brushProperty name="width" value="0.1" units="cm"/>
      <inkml:brushProperty name="height" value="0.1" units="cm"/>
      <inkml:brushProperty name="color" value="#AE198D"/>
      <inkml:brushProperty name="inkEffects" value="galaxy"/>
      <inkml:brushProperty name="anchorX" value="-25367.36914"/>
      <inkml:brushProperty name="anchorY" value="-15734.81738"/>
      <inkml:brushProperty name="scaleFactor" value="0.5"/>
    </inkml:brush>
  </inkml:definitions>
  <inkml:trace contextRef="#ctx0" brushRef="#br0">1 0 24575,'0'0'0,"0"5"0,0 7 0,5 4 0,1 6 0,-1 2 0,0 3 0,-2 1 0,-1 6 0,-1 0 0,0 0 0,-1 4 0,0-1 0,0-2 0,-1-2 0,1-2 0,0-1 0,6-8 0,-1 0 0,6-6 0,5-5 0,4-4 0,4-3 0,1-3 0,2 4 0,1 1 0,1-2 0,-1 0 0,-5-1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47.465"/>
    </inkml:context>
    <inkml:brush xml:id="br0">
      <inkml:brushProperty name="width" value="0.1" units="cm"/>
      <inkml:brushProperty name="height" value="0.1" units="cm"/>
      <inkml:brushProperty name="color" value="#AE198D"/>
      <inkml:brushProperty name="inkEffects" value="galaxy"/>
      <inkml:brushProperty name="anchorX" value="-26652.11914"/>
      <inkml:brushProperty name="anchorY" value="-17295.93164"/>
      <inkml:brushProperty name="scaleFactor" value="0.5"/>
    </inkml:brush>
  </inkml:definitions>
  <inkml:trace contextRef="#ctx0" brushRef="#br0">57 0 24575,'0'0'0,"5"0"0,1 6 0,5-1 0,-1 6 0,-6-1 0,-8 5 0,-3 3 0,-1 3 0,-4 8 0,-4 3 0,2 6 0,1 5 0,5 5 0,2 3 0,3 3 0,1 1 0,8 0 0,5-4 0,6-1 0,10-6 0,4-5 0,7-4 0,6-3 0,5-9 0,2-6 0,3-7 0,2-5 0,-6-9 0,0-7 0,-11-1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37.780"/>
    </inkml:context>
    <inkml:brush xml:id="br0">
      <inkml:brushProperty name="width" value="0.05" units="cm"/>
      <inkml:brushProperty name="height" value="0.05" units="cm"/>
    </inkml:brush>
  </inkml:definitions>
  <inkml:trace contextRef="#ctx0" brushRef="#br0">27 28 24575,'-1'0'0,"0"1"0,0-1 0,-1 0 0,1 0 0,0 0 0,0 0 0,0 0 0,-1-1 0,1 1 0,0 0 0,0 0 0,0-1 0,-1 1 0,1-1 0,0 1 0,0-1 0,0 1 0,0-1 0,0 0 0,0 0 0,0 1 0,-1-3 0,8-4 0,14 2 0,42 0 0,0 4 0,104 9 0,-49-1 0,470 9 0,-3-36 0,-532 15-1365,-21 2-5461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47.980"/>
    </inkml:context>
    <inkml:brush xml:id="br0">
      <inkml:brushProperty name="width" value="0.1" units="cm"/>
      <inkml:brushProperty name="height" value="0.1" units="cm"/>
      <inkml:brushProperty name="color" value="#AE198D"/>
      <inkml:brushProperty name="inkEffects" value="galaxy"/>
      <inkml:brushProperty name="anchorX" value="-28134.01367"/>
      <inkml:brushProperty name="anchorY" value="-19081.63867"/>
      <inkml:brushProperty name="scaleFactor" value="0.5"/>
    </inkml:brush>
  </inkml:definitions>
  <inkml:trace contextRef="#ctx0" brushRef="#br0">0 121 24575,'0'0'0,"5"0"0,1 5 0,5 1 0,0 5 0,3 4 0,4 5 0,-2 3 0,2-2 0,2 1 0,-3 0 0,2 2 0,1-5 0,-3 1 0,1-4 0,-3 0 0,1-3 0,-3-8 0,2-10 0,-3-8 0,-2-6 0,1-11 0,-1-3 0,3-6 0,-3 0 0,-1-5 0,3 3 0,-2 3 0,-3 2 0,-7 10 0,-2 12 0,2 14 0,0 0 0,0 0 0,0 0 0,0 0 0,0 0 0,0 0 0,0 0 0,0 0 0,0-1 0,0 1 0,0 0 0,0 0 0,0 0 0,0 0 0,0 0 0,0 0 0,0 0 0,0 0 0,0 0 0,-1 0 0,1 0 0,0 0 0,0 0 0,0-1 0,0 1 0,0 0 0,0 0 0,0 0 0,0 0 0,-1 0 0,1 0 0,0 0 0,0 0 0,0 0 0,0 0 0,0 0 0,0 0 0,0 0 0,0 0 0,0 0 0,-1 0 0,1 1 0,0-1 0,0 0 0,0 0 0,0 0 0,0 0 0,0 0 0,0 0 0,0 0 0,0 0 0,0 0 0,-1 0 0,1 0 0,0 0 0,0 0 0,0 0 0,0 1 0,-4 4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48.263"/>
    </inkml:context>
    <inkml:brush xml:id="br0">
      <inkml:brushProperty name="width" value="0.1" units="cm"/>
      <inkml:brushProperty name="height" value="0.1" units="cm"/>
      <inkml:brushProperty name="color" value="#AE198D"/>
      <inkml:brushProperty name="inkEffects" value="galaxy"/>
      <inkml:brushProperty name="anchorX" value="-29513.06836"/>
      <inkml:brushProperty name="anchorY" value="-19983.75"/>
      <inkml:brushProperty name="scaleFactor" value="0.5"/>
    </inkml:brush>
  </inkml:definitions>
  <inkml:trace contextRef="#ctx0" brushRef="#br0">0 25 24575,'0'0'0,"0"-4"0,6-3 0,5 2 0,5 0 0,6 2 0,2 6 0,3 1 0,1 7 0,0 4 0,6 6 0,0 8 0,0 2 0,-7 8 0,-2-1 0,-7 5 0,-5-2 0,-5 2 0,-4-2 0,-8-3 0,-7-4 0,-12-2 0,-11-3 0,3-6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49.843"/>
    </inkml:context>
    <inkml:brush xml:id="br0">
      <inkml:brushProperty name="width" value="0.1" units="cm"/>
      <inkml:brushProperty name="height" value="0.1" units="cm"/>
      <inkml:brushProperty name="color" value="#AE198D"/>
      <inkml:brushProperty name="inkEffects" value="galaxy"/>
      <inkml:brushProperty name="anchorX" value="-30784.33398"/>
      <inkml:brushProperty name="anchorY" value="-21490.42578"/>
      <inkml:brushProperty name="scaleFactor" value="0.5"/>
    </inkml:brush>
  </inkml:definitions>
  <inkml:trace contextRef="#ctx0" brushRef="#br0">520 1673 24575,'0'0'0,"-4"0"0,-3-5 0,2-6 0,-5-6 0,-5-4 0,2-10 0,-4-6 0,-2-8 0,-3-10 0,-3-4 0,-6-7 0,-2-11 0,0-4 0,-5-10 0,1-6 0,2-6 0,1-3 0,3-3 0,7-1 0,1 5 0,6 5 0,6 12 0,-2 10 0,4 15 0,2 13 0,3 10 0,2 12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50.327"/>
    </inkml:context>
    <inkml:brush xml:id="br0">
      <inkml:brushProperty name="width" value="0.1" units="cm"/>
      <inkml:brushProperty name="height" value="0.1" units="cm"/>
      <inkml:brushProperty name="color" value="#AE198D"/>
      <inkml:brushProperty name="inkEffects" value="galaxy"/>
      <inkml:brushProperty name="anchorX" value="-29248.80078"/>
      <inkml:brushProperty name="anchorY" value="-18801.69336"/>
      <inkml:brushProperty name="scaleFactor" value="0.5"/>
    </inkml:brush>
  </inkml:definitions>
  <inkml:trace contextRef="#ctx0" brushRef="#br0">110 1 24575,'0'0'0,"-4"4"0,-8 8 0,1 5 0,-5 5 0,-2 2 0,1 3 0,4 6 0,3 1 0,4 5 0,3 6 0,7-3 0,7 4 0,6 1 0,5 3 0,3-3 0,3 1 0,0-5 0,1-4 0,-1-4 0,6-3 0,0-8 0,-1-8 0,-1-5 0,-6-6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50.897"/>
    </inkml:context>
    <inkml:brush xml:id="br0">
      <inkml:brushProperty name="width" value="0.1" units="cm"/>
      <inkml:brushProperty name="height" value="0.1" units="cm"/>
      <inkml:brushProperty name="color" value="#AE198D"/>
      <inkml:brushProperty name="inkEffects" value="galaxy"/>
      <inkml:brushProperty name="anchorX" value="-30504.94336"/>
      <inkml:brushProperty name="anchorY" value="-20560.13086"/>
      <inkml:brushProperty name="scaleFactor" value="0.5"/>
    </inkml:brush>
  </inkml:definitions>
  <inkml:trace contextRef="#ctx0" brushRef="#br0">166 117 24575,'0'0'0,"4"-4"0,8-8 0,-1-5 0,-1-4 0,-7-3 0,-9 3 0,-7 10 0,-6 5 0,-5 9 0,-3 4 0,4 6 0,0 5 0,-1 3 0,6 4 0,4 2 0,5 1 0,4 0 0,8-5 0,7-6 0,7 0 0,5-5 0,4-4 0,2-3 0,0-2 0,1-2 0,-1-1 0,1 0 0,-1 4 0,0 7 0,-6 5 0,-6 5 0,-11 4 0,-4 1 0,-10 2 0,-6 0 0,-5 1 0,-5-6 0,4-1 0,-2-5 0,0-5 0,-1-10 0,4-9 0,0-8 0,5-7 0,3-3 0,-1 3 0,3 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51.455"/>
    </inkml:context>
    <inkml:brush xml:id="br0">
      <inkml:brushProperty name="width" value="0.1" units="cm"/>
      <inkml:brushProperty name="height" value="0.1" units="cm"/>
      <inkml:brushProperty name="color" value="#AE198D"/>
      <inkml:brushProperty name="inkEffects" value="galaxy"/>
      <inkml:brushProperty name="anchorX" value="-29394.42578"/>
      <inkml:brushProperty name="anchorY" value="-19838.74609"/>
      <inkml:brushProperty name="scaleFactor" value="0.5"/>
    </inkml:brush>
  </inkml:definitions>
  <inkml:trace contextRef="#ctx0" brushRef="#br0">1 0 24575,'0'0'0,"4"5"0,8 6 0,5 1 0,4 3 0,4 4 0,1 3 0,-3 2 0,5 3 0,-5 0 0,6 1 0,-5 0 0,0 5 0,1 1 0,-6-1 0,1 5 0,-5-2 0,-5 4 0,-3-1 0,-8 3 0,-3-2 0,-7 2 0,0-2 0,-4-2 0,2-4 0,-3-3 0,-3-1 0,3-2 0,-2-6 0,3-12 0,4-5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57.839"/>
    </inkml:context>
    <inkml:brush xml:id="br0">
      <inkml:brushProperty name="width" value="0.1" units="cm"/>
      <inkml:brushProperty name="height" value="0.1" units="cm"/>
      <inkml:brushProperty name="color" value="#AE198D"/>
      <inkml:brushProperty name="inkEffects" value="galaxy"/>
      <inkml:brushProperty name="anchorX" value="-30612.72852"/>
      <inkml:brushProperty name="anchorY" value="-21687.41211"/>
      <inkml:brushProperty name="scaleFactor" value="0.5"/>
    </inkml:brush>
  </inkml:definitions>
  <inkml:trace contextRef="#ctx0" brushRef="#br0">0 3421 24575,'0'0'0,"0"-5"0,6-7 0,5-5 0,0-4 0,4-9 0,4-2 0,3-2 0,3-4 0,1 0 0,-4 2 0,0-3 0,1 2 0,0 1 0,1 3 0,2-3 0,0 1 0,1 2 0,1-5 0,-1-3 0,0 1 0,1-9 0,0-3 0,-1-9 0,1-6 0,-1-12 0,0-10 0,0-8 0,-5-6 0,0-11 0,-5-7 0,-6-6 0,-3-6 0,-5 3 0,-1 4 0,-7-1 0,-2 4 0,-5 4 0,-4 9 0,-5 3 0,-3 8 0,-2-1 0,-1 6 0,-1 9 0,-6 3 0,0 8 0,-5 7 0,1 10 0,-4 5 0,2 7 0,3 12 0,2 5 0,3 10 0,3 5 0,0 7 0,2 3 0,6 8 0,5 7 0,0 1 0,5 4 0,3-2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58.813"/>
    </inkml:context>
    <inkml:brush xml:id="br0">
      <inkml:brushProperty name="width" value="0.1" units="cm"/>
      <inkml:brushProperty name="height" value="0.1" units="cm"/>
      <inkml:brushProperty name="color" value="#AE198D"/>
      <inkml:brushProperty name="inkEffects" value="galaxy"/>
      <inkml:brushProperty name="anchorX" value="-31661.59766"/>
      <inkml:brushProperty name="anchorY" value="-19344.69531"/>
      <inkml:brushProperty name="scaleFactor" value="0.5"/>
    </inkml:brush>
  </inkml:definitions>
  <inkml:trace contextRef="#ctx0" brushRef="#br0">166 374 24575,'0'0'0,"-5"0"0,-7 0 0,-5 0 0,1 5 0,-3 6 0,3 6 0,-1 4 0,3 3 0,3 3 0,4 7 0,-2 0 0,1-1 0,2 0 0,2-1 0,1-2 0,2-1 0,0-12 0,1-12 0,1-11 0,-1-10 0,0-11 0,1-5 0,-1-14 0,0-5 0,0-4 0,0-7 0,0-2 0,0 1 0,5 1 0,1 8 0,5 2 0,-1 7 0,4 11 0,4 5 0,3 9 0,3 12 0,2 12 0,1 10 0,6 7 0,0 10 0,1 8 0,4 7 0,-1 5 0,-2 3 0,-2 1 0,-2 1 0,-1 1 0,-2-7 0,-6 0 0,0-5 0,-6-6 0,-5-4 0,-4-9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59.035"/>
    </inkml:context>
    <inkml:brush xml:id="br0">
      <inkml:brushProperty name="width" value="0.1" units="cm"/>
      <inkml:brushProperty name="height" value="0.1" units="cm"/>
      <inkml:brushProperty name="color" value="#AE198D"/>
      <inkml:brushProperty name="inkEffects" value="galaxy"/>
      <inkml:brushProperty name="anchorX" value="-33085.6875"/>
      <inkml:brushProperty name="anchorY" value="-20659.84961"/>
      <inkml:brushProperty name="scaleFactor" value="0.5"/>
    </inkml:brush>
  </inkml:definitions>
  <inkml:trace contextRef="#ctx0" brushRef="#br0">6 144 24575,'0'0'0,"-5"0"0,4-6 0,7 1 0,6-1 0,6 2 0,4-5 0,9 1 0,7-5 0,7 3 0,5 0 0,-2-2 0,1 3 0,2-5 0,-5 3 0,-5-3 0,-9 2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59.611"/>
    </inkml:context>
    <inkml:brush xml:id="br0">
      <inkml:brushProperty name="width" value="0.1" units="cm"/>
      <inkml:brushProperty name="height" value="0.1" units="cm"/>
      <inkml:brushProperty name="color" value="#AE198D"/>
      <inkml:brushProperty name="inkEffects" value="galaxy"/>
      <inkml:brushProperty name="anchorX" value="-34584.54688"/>
      <inkml:brushProperty name="anchorY" value="-21532.78125"/>
      <inkml:brushProperty name="scaleFactor" value="0.5"/>
    </inkml:brush>
  </inkml:definitions>
  <inkml:trace contextRef="#ctx0" brushRef="#br0">0 283 24575,'0'0'0,"0"5"0,0 6 0,6 6 0,-1 4 0,6 4 0,5 1 0,4 8 0,3 0 0,3 5 0,-4 0 0,0-2 0,1 3 0,0-3 0,2-1 0,-5-3 0,1-2 0,-6-2 0,-8-11 0,-7-19 0,0 1 0,0 0 0,0 1 0,0-1 0,0 0 0,0 0 0,0 0 0,0 0 0,0 1 0,0-1 0,0 0 0,0 0 0,0 0 0,0 0 0,0 1 0,0-1 0,0 0 0,0 0 0,0 0 0,0 0 0,0 0 0,0 1 0,0-1 0,0 0 0,-1 0 0,1 0 0,0 0 0,0 0 0,0 1 0,0-1 0,0 0 0,0 0 0,0 0 0,-1 0 0,1 0 0,0 0 0,0 0 0,0 0 0,0 0 0,0 0 0,-1 1 0,1-1 0,0 0 0,0 0 0,0 0 0,0 0 0,0 0 0,-1 0 0,-11-7 0,-8-14 0,-4-12 0,-3-10 0,-2-7 0,5-5 0,1-1 0,0-6 0,4-1 0,6 0 0,4 3 0,4 1 0,8 7 0,2 2 0,7 5 0,4 12 0,-13 30 0,-1 0 0,1 0 0,-1 1 0,1-1 0,0 1 0,0 0 0,4-3 0,23-10 0,2 8 0,1 4 0,-2 9 0,-1 7 0,0 5 0,-1 11 0,-2 3 0,1 1 0,-7 6 0,-5-1 0,-11-2 0,-4-2 0,-10-2 0,-6-3 0,-5 0 0,-5-1 0,-2-7 0,-1 1 0,-1-7 0,1-3 0,5-5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40.291"/>
    </inkml:context>
    <inkml:brush xml:id="br0">
      <inkml:brushProperty name="width" value="0.05" units="cm"/>
      <inkml:brushProperty name="height" value="0.05" units="cm"/>
    </inkml:brush>
  </inkml:definitions>
  <inkml:trace contextRef="#ctx0" brushRef="#br0">488 67 24575,'4'-1'0,"1"-1"0,-1 1 0,0-1 0,0 0 0,0-1 0,0 1 0,-1-1 0,1 1 0,0-1 0,2-3 0,13-9 0,-13 11 0,27-14 0,-32 17 0,-1 1 0,1 0 0,-1 0 0,1-1 0,-1 1 0,1 0 0,-1 0 0,1 0 0,-1 0 0,1 0 0,-1 0 0,1 0 0,-1 0 0,1 0 0,-1 0 0,1 0 0,-1 0 0,1 0 0,-1 0 0,1 0 0,-1 0 0,1 1 0,-1-1 0,1 0 0,-1 0 0,1 1 0,-1-1 0,1 0 0,-1 1 0,0-1 0,1 0 0,-1 1 0,0-1 0,1 1 0,-1-1 0,0 0 0,1 1 0,-1-1 0,0 1 0,0-1 0,0 1 0,1-1 0,-1 1 0,0-1 0,0 1 0,0-1 0,0 1 0,0-1 0,0 1 0,0-1 0,0 1 0,0-1 0,0 1 0,0 0 0,0-1 0,-1 1 0,1-1 0,0 1 0,-1 0 0,0 3 0,0 1 0,-1 0 0,1-1 0,-1 1 0,0-1 0,-1 0 0,1 0 0,-1 0 0,-4 5 0,-34 38 0,22-28 0,-108 110 0,-243 188 0,367-314 0,0-1 0,0 1 0,0-1 0,0 1 0,1 0 0,-1 0 0,1 0 0,-3 4 0,5-6 0,0-1 0,0 0 0,-1 0 0,1 1 0,0-1 0,0 0 0,0 0 0,0 1 0,0-1 0,0 0 0,0 0 0,0 1 0,0-1 0,0 0 0,1 0 0,-1 1 0,0-1 0,0 0 0,0 0 0,0 0 0,0 1 0,0-1 0,0 0 0,1 0 0,-1 0 0,0 1 0,0-1 0,0 0 0,0 0 0,1 0 0,-1 0 0,0 1 0,0-1 0,0 0 0,1 0 0,-1 0 0,0 0 0,0 0 0,1 0 0,-1 0 0,24 0 0,223-27 0,-203 26 0,-1 1 0,0 2 0,77 14 0,-105-12 14,0 0-1,0 1 0,0 1 0,0 0 1,-1 1-1,0 0 0,0 1 1,14 11-1,-23-15-84,0 1 1,1-1-1,-1 1 0,-1 0 0,1 0 1,-1 0-1,0 1 0,0-1 1,0 1-1,-1 0 0,0 0 0,0 0 1,-1 1-1,1-1 0,-1 1 1,-1-1-1,1 1 0,-1 0 0,-1 0 1,1 13-1,-5 12-6755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8:00.403"/>
    </inkml:context>
    <inkml:brush xml:id="br0">
      <inkml:brushProperty name="width" value="0.1" units="cm"/>
      <inkml:brushProperty name="height" value="0.1" units="cm"/>
      <inkml:brushProperty name="color" value="#AE198D"/>
      <inkml:brushProperty name="inkEffects" value="galaxy"/>
      <inkml:brushProperty name="anchorX" value="-35823.96484"/>
      <inkml:brushProperty name="anchorY" value="-22738.57227"/>
      <inkml:brushProperty name="scaleFactor" value="0.5"/>
    </inkml:brush>
  </inkml:definitions>
  <inkml:trace contextRef="#ctx0" brushRef="#br0">0 155 24575,'0'0'0,"0"-4"0,0 3 0,6 6 0,-1 13 0,6 5 0,5 11 0,4 7 0,-2 7 0,3 3 0,0 3 0,2 2 0,2-5 0,1 0 0,-4-7 0,0-4 0,-6-4 0,-4-5 0,1-7 0,-8-8 0,-6-16 0,1 0 0,0 0 0,0 0 0,1 0 0,-1 1 0,0-1 0,0 0 0,0 0 0,0 0 0,0 0 0,0 1 0,0-1 0,0 0 0,0 0 0,0 0 0,-1 0 0,1 0 0,0 1 0,0-1 0,0 0 0,0 0 0,0 0 0,0 0 0,0 0 0,0 1 0,0-1 0,0 0 0,-1 0 0,1 0 0,0 0 0,0 0 0,0 0 0,0 0 0,0 0 0,0 1 0,-1-1 0,1 0 0,0 0 0,0 0 0,0 0 0,0 0 0,0 0 0,-1 0 0,1 0 0,0 0 0,-6-6 0,-7-9 0,-5-7 0,-4-9 0,2-8 0,-1-7 0,-1-5 0,4-8 0,-1-2 0,4-1 0,4-4 0,4 6 0,3 3 0,2 1 0,1 7 0,7 12 0,6 6 0,5 10 0,-16 20 0,1 0 0,0 0 0,-1 0 0,1 0 0,-1 1 0,1-1 0,0 0 0,0 1 0,-1-1 0,1 1 0,2-1 0,26 5 0,3 10 0,1 7 0,-1 4 0,-1 4 0,-2 6 0,-1 0 0,-6 0 0,-6 4 0,-6-2 0,-13-33 0,3 0 0,-1 0 0,-1 0 0,1 0 0,-1-1 0,1 1 0,-3 5 0,-11 24 0,-13-2 0,-17-1 0,-7-2 0,-11-6 0,8-6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8:01.094"/>
    </inkml:context>
    <inkml:brush xml:id="br0">
      <inkml:brushProperty name="width" value="0.1" units="cm"/>
      <inkml:brushProperty name="height" value="0.1" units="cm"/>
      <inkml:brushProperty name="color" value="#AE198D"/>
      <inkml:brushProperty name="inkEffects" value="galaxy"/>
      <inkml:brushProperty name="anchorX" value="-36989.35547"/>
      <inkml:brushProperty name="anchorY" value="-24069.27539"/>
      <inkml:brushProperty name="scaleFactor" value="0.5"/>
    </inkml:brush>
  </inkml:definitions>
  <inkml:trace contextRef="#ctx0" brushRef="#br0">416 237 24575,'0'0'0,"0"-5"0,6-7 0,5-4 0,0-6 0,5-2 0,-3-3 0,-2-1 0,-3 0 0,-3-1 0,-8 6 0,-7 6 0,8 17 0,1-1 0,-1 1 0,1-1 0,0 0 0,-1 1 0,1-1 0,-1 1 0,1-1 0,-1 1 0,0 0 0,1 0 0,-3 0 0,-23-1 0,-9 9 0,-7 7 0,-6 11 0,3 4 0,-3 3 0,-1 0 0,4 4 0,4 0 0,11-2 0,9-2 0,8-2 0,7-1 0,10-2 0,9 0 0,11-1 0,6-6 0,8 1 0,7-1 0,5-4 0,-2 2 0,2 0 0,-4 2 0,0-3 0,-8 2 0,-5 1 0,-4 1 0,-7 2 0,-6 2 0,-12 0 0,-9 1 0,-9 1 0,-7 0 0,-3 0 0,-8-6 0,-2 0 0,-5-6 0,0-4 0,3-5 0,2-3 0,2-8 0,8-7 0,8-1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8:01.639"/>
    </inkml:context>
    <inkml:brush xml:id="br0">
      <inkml:brushProperty name="width" value="0.1" units="cm"/>
      <inkml:brushProperty name="height" value="0.1" units="cm"/>
      <inkml:brushProperty name="color" value="#AE198D"/>
      <inkml:brushProperty name="inkEffects" value="galaxy"/>
      <inkml:brushProperty name="anchorX" value="-35712.58203"/>
      <inkml:brushProperty name="anchorY" value="-23711.7793"/>
      <inkml:brushProperty name="scaleFactor" value="0.5"/>
    </inkml:brush>
  </inkml:definitions>
  <inkml:trace contextRef="#ctx0" brushRef="#br0">105 1 24575,'0'0'0,"-5"0"0,-7 5 0,1 6 0,-4 6 0,1 5 0,-2 2 0,2 8 0,4 2 0,3 5 0,8 5 0,2 4 0,7 4 0,0 7 0,5 1 0,4 7 0,-3-1 0,2-2 0,3-2 0,-4-3 0,2-1 0,-4-2 0,2-6 0,-4-7 0,-3-6 0,-4-4 0,-7-14 0,0-19 0,1 1 0,0-1 0,0 0 0,0 1 0,0-1 0,-1 0 0,1 1 0,0-1 0,0 0 0,0 0 0,-1 1 0,1-1 0,0 0 0,0 0 0,-1 0 0,1 1 0,0-1 0,-1 0 0,1 0 0,0 0 0,-1 0 0,1 1 0,0-1 0,-1 0 0,1 0 0,0 0 0,-1 0 0,1 0 0,0 0 0,-1 0 0,0 0 0,-9-13 0,-6-9 0,-4-12 0,-3-8 0,3-8 0,-1-3 0,-1-2 0,5-7 0,3-1 0,10 1 0,4 2 0,9 6 0,6 2 0,10 7 0,11 6 0,2 10 0,5 9 0,5 8 0,-3 6 0,-3 4 0,-4 8 0,-5 1 0,-7 6 0,-9 4 0,-6 5 0,-6 2 0,-8 2 0,-14 2 0,-6 0 0,-5 0 0,-8 0 0,-1 0 0,0-5 0,3-7 0,2-5 0,6-5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8:01.928"/>
    </inkml:context>
    <inkml:brush xml:id="br0">
      <inkml:brushProperty name="width" value="0.1" units="cm"/>
      <inkml:brushProperty name="height" value="0.1" units="cm"/>
      <inkml:brushProperty name="color" value="#AE198D"/>
      <inkml:brushProperty name="inkEffects" value="galaxy"/>
      <inkml:brushProperty name="anchorX" value="-36815.53516"/>
      <inkml:brushProperty name="anchorY" value="-25331.0293"/>
      <inkml:brushProperty name="scaleFactor" value="0.5"/>
    </inkml:brush>
  </inkml:definitions>
  <inkml:trace contextRef="#ctx0" brushRef="#br0">1 7 24575,'0'0'0,"0"-5"0,0 4 0,0 6 0,0 7 0,0 6 0,5 4 0,6 10 0,0 1 0,5 6 0,3 0 0,3 4 0,-2 3 0,0-3 0,-4 3 0,2-3 0,-4-5 0,-4-2 0,-4-5 0,-2-1 0,-2-2 0,-2-7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8:02.151"/>
    </inkml:context>
    <inkml:brush xml:id="br0">
      <inkml:brushProperty name="width" value="0.1" units="cm"/>
      <inkml:brushProperty name="height" value="0.1" units="cm"/>
      <inkml:brushProperty name="color" value="#AE198D"/>
      <inkml:brushProperty name="inkEffects" value="galaxy"/>
      <inkml:brushProperty name="anchorX" value="-38025.66797"/>
      <inkml:brushProperty name="anchorY" value="-26946.375"/>
      <inkml:brushProperty name="scaleFactor" value="0.5"/>
    </inkml:brush>
  </inkml:definitions>
  <inkml:trace contextRef="#ctx0" brushRef="#br0">0 0 24575,'0'0'0,"5"0"0,1 6 0,5 5 0,0 6 0,3 4 0,-2 4 0,3 1 0,-2 2 0,3 1 0,2-1 0,-2 0 0,-4-5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8:02.563"/>
    </inkml:context>
    <inkml:brush xml:id="br0">
      <inkml:brushProperty name="width" value="0.1" units="cm"/>
      <inkml:brushProperty name="height" value="0.1" units="cm"/>
      <inkml:brushProperty name="color" value="#AE198D"/>
      <inkml:brushProperty name="inkEffects" value="galaxy"/>
      <inkml:brushProperty name="anchorX" value="-39190.36328"/>
      <inkml:brushProperty name="anchorY" value="-28204.2793"/>
      <inkml:brushProperty name="scaleFactor" value="0.5"/>
    </inkml:brush>
  </inkml:definitions>
  <inkml:trace contextRef="#ctx0" brushRef="#br0">0 0 24575,'0'0'0,"0"5"0,0 6 0,0 6 0,6 4 0,-1 4 0,6 7 0,0 7 0,3 6 0,3 5 0,5 3 0,-4 1 0,3 2 0,0-6 0,-3 1 0,1-6 0,-5-6 0,3-4 0,-4-3 0,-4-4 0,-2-6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8:02.711"/>
    </inkml:context>
    <inkml:brush xml:id="br0">
      <inkml:brushProperty name="width" value="0.1" units="cm"/>
      <inkml:brushProperty name="height" value="0.1" units="cm"/>
      <inkml:brushProperty name="color" value="#AE198D"/>
      <inkml:brushProperty name="inkEffects" value="galaxy"/>
      <inkml:brushProperty name="anchorX" value="-40448.57422"/>
      <inkml:brushProperty name="anchorY" value="-29930.53516"/>
      <inkml:brushProperty name="scaleFactor" value="0.5"/>
    </inkml:brush>
  </inkml:definitions>
  <inkml:trace contextRef="#ctx0" brushRef="#br0">1 242 24575,'0'0'0,"0"-5"0,0-7 0,5-5 0,11-4 0,12-4 0,15-1 0,14-2 0,11 0 0,14-1 0,4 1 0,-13 5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1.932"/>
    </inkml:context>
    <inkml:brush xml:id="br0">
      <inkml:brushProperty name="width" value="0.05" units="cm"/>
      <inkml:brushProperty name="height" value="0.05" units="cm"/>
    </inkml:brush>
  </inkml:definitions>
  <inkml:trace contextRef="#ctx0" brushRef="#br0">388 1 24575,'1'0'0,"-1"0"0,0 0 0,1-1 0,-1 1 0,1 0 0,-1 0 0,0 0 0,1 0 0,-1 0 0,1 0 0,-1 0 0,0 1 0,1-1 0,-1 0 0,1 0 0,-1 0 0,0 0 0,1 0 0,-1 1 0,0-1 0,1 0 0,-1 0 0,0 1 0,1-1 0,-1 0 0,0 0 0,1 1 0,-1-1 0,0 0 0,0 1 0,0-1 0,1 1 0,-1-1 0,0 0 0,0 1 0,0-1 0,0 1 0,-7 15 0,-20 11 0,-30 12 0,-69 36 0,114-68 0,8-5 0,0 0 0,0 0 0,1 1 0,-1 0 0,1-1 0,0 1 0,0 0 0,-4 5 0,7-7 0,-1 0 0,1 0 0,-1 0 0,1 0 0,-1 0 0,1 0 0,0 0 0,0 0 0,-1 0 0,1 0 0,0 0 0,0 0 0,0 0 0,0 0 0,0 0 0,0 0 0,1 0 0,-1 0 0,0 0 0,0 0 0,1 0 0,-1 0 0,1 0 0,-1 0 0,1 0 0,-1 0 0,1 0 0,-1 0 0,1-1 0,0 1 0,-1 0 0,1 0 0,0-1 0,0 1 0,0 0 0,0-1 0,-1 1 0,1-1 0,2 1 0,26 15 0,0-1 0,32 11 0,-34-16 0,-1 2 0,0 1 0,34 22 0,-58-34 0,-1 0 0,1 0 0,0 0 0,0 1 0,-1-1 0,1 0 0,-1 1 0,1-1 0,-1 1 0,0 0 0,0 0 0,0-1 0,1 1 0,-2 0 0,1 0 0,0 0 0,0 0 0,-1 0 0,1 0 0,-1 0 0,1 0 0,-1 0 0,0 0 0,0 1 0,0-1 0,0 0 0,0 0 0,0 0 0,-1 3 0,-1-1 0,0 0 0,-1 0 0,1 0 0,-1 0 0,0 0 0,0 0 0,0 0 0,0-1 0,-1 0 0,0 0 0,-7 6 0,-11 5 0,-1-1 0,0-1 0,-1-1 0,0-1 0,-1-1 0,0-1 0,0-1 0,-32 4 0,47-10 20,1 0 0,-1 0 0,0-1 0,0-1 0,-17-2 0,23 3-88,1-1 1,0 0-1,0 0 1,0 0-1,0 0 1,0 0-1,0-1 1,0 0-1,1 1 1,-1-1-1,0 0 1,1 0-1,-1 0 1,1-1-1,0 1 1,0 0-1,0-1 1,0 0-1,0 1 1,1-1-1,-2-3 1,-4-14-6759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2.373"/>
    </inkml:context>
    <inkml:brush xml:id="br0">
      <inkml:brushProperty name="width" value="0.05" units="cm"/>
      <inkml:brushProperty name="height" value="0.05" units="cm"/>
    </inkml:brush>
  </inkml:definitions>
  <inkml:trace contextRef="#ctx0" brushRef="#br0">11 240 24575,'2'91'0,"-5"148"0,-3-213 0,3-18 0,3-19 0,32-198 0,-9 65 0,-17 97 0,-3 18 0,1 0 0,2 0 0,14-47 0,-19 74 0,-1 0 0,1 0 0,0 1 0,0-1 0,0 0 0,0 0 0,0 1 0,0-1 0,1 0 0,-1 1 0,0-1 0,1 1 0,-1 0 0,1-1 0,0 1 0,1-1 0,-2 2 0,0-1 0,0 1 0,0 0 0,0 0 0,1 0 0,-1 0 0,0 0 0,0 0 0,0 0 0,0 0 0,0 0 0,0 0 0,0 1 0,0-1 0,0 1 0,0-1 0,0 0 0,0 1 0,0-1 0,0 1 0,1 1 0,3 2 0,-1 1 0,0-1 0,0 1 0,0 0 0,-1 0 0,1 0 0,-1 1 0,4 9 0,16 45 0,-3 1 0,-2 0 0,-3 1 0,12 117 0,-24-138-1365,-1-7-5461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2.718"/>
    </inkml:context>
    <inkml:brush xml:id="br0">
      <inkml:brushProperty name="width" value="0.05" units="cm"/>
      <inkml:brushProperty name="height" value="0.05" units="cm"/>
    </inkml:brush>
  </inkml:definitions>
  <inkml:trace contextRef="#ctx0" brushRef="#br0">0 250 24575,'0'-9'0,"0"-8"0,0-10 0,5-5 0,5-2 0,7 0 0,9 6 0,10 3 0,8 6 0,5 6 0,5 5 0,1 5 0,-3 6 0,-11 4-8191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41.378"/>
    </inkml:context>
    <inkml:brush xml:id="br0">
      <inkml:brushProperty name="width" value="0.05" units="cm"/>
      <inkml:brushProperty name="height" value="0.05" units="cm"/>
    </inkml:brush>
  </inkml:definitions>
  <inkml:trace contextRef="#ctx0" brushRef="#br0">6977 132 24575,'-1153'-11'-1898,"718"0"1494,-2218-45-2258,1962 50 2284,-504-10-491,722 7 1054,161 7 4020,300 2-3919,6 1-124,1-1 0,-1 0 0,1 0 0,-1-1 0,1 0 0,-10-2 0,15 3-157,0 0 0,0 0 1,0 0-1,0 0 0,-1 0 1,1 0-1,0 0 0,0 0 1,0 0-1,0 0 0,-1 0 1,1 0-1,0 0 0,0 0 1,0 0-1,0 0 0,0 0 0,-1 0 1,1-1-1,0 1 0,0 0 1,0 0-1,0 0 0,0 0 1,0 0-1,-1 0 0,1 0 1,0-1-1,0 1 0,0 0 1,0 0-1,0 0 0,0 0 1,0 0-1,0-1 0,0 1 1,0 0-1,0 0 0,0 0 0,0 0 1,0-1-1,0 1 0,0 0 1,0 0-1,0 0 0,0 0 1,0 0-1,0-1 0,0 1 1,0 0-1,0 0 0,0 0 1,0 0-1,0-1 0,0 1 1,0 0-1,0 0 0,1 0 0,-1 0 1,0 0-1,0 0 0,0 0 1,0-1-1,0 1 0,0 0 1,1 0-1,10-4-1325,9-1-5506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23.751"/>
    </inkml:context>
    <inkml:brush xml:id="br0">
      <inkml:brushProperty name="width" value="0.05" units="cm"/>
      <inkml:brushProperty name="height" value="0.05" units="cm"/>
    </inkml:brush>
  </inkml:definitions>
  <inkml:trace contextRef="#ctx0" brushRef="#br0">27 63 24575,'0'0'0,"0"-1"0,0 0 0,0 1 0,-1-1 0,1 0 0,0 1 0,0-1 0,0 1 0,0-1 0,-1 0 0,1 1 0,0-1 0,0 1 0,-1-1 0,1 1 0,-1-1 0,1 0 0,0 1 0,-1 0 0,1-1 0,-1 1 0,1-1 0,-1 1 0,1 0 0,-1-1 0,0 1 0,1 0 0,-1-1 0,1 1 0,-1 0 0,0 0 0,1 0 0,-1 0 0,0-1 0,0 1 0,0 0 0,1 1 0,-1-1 0,0 0 0,1 0 0,-1 1 0,1-1 0,-1 0 0,1 1 0,-1-1 0,1 0 0,-1 1 0,1-1 0,-1 1 0,1-1 0,-1 1 0,1-1 0,0 1 0,-1-1 0,1 1 0,0-1 0,-1 1 0,1-1 0,0 1 0,0 0 0,0-1 0,-1 1 0,1-1 0,0 1 0,0 0 0,0-1 0,0 1 0,0 0 0,0-1 0,0 1 0,0 0 0,1-1 0,-1 1 0,0-1 0,0 1 0,0 0 0,1 0 0,4 15 0,0 1 0,1-2 0,0 1 0,2-1 0,0 0 0,0 0 0,2-1 0,-1 0 0,2 0 0,0-1 0,1-1 0,0 0 0,0-1 0,26 18 0,-19-16 0,1-1 0,0-1 0,0-1 0,1 0 0,0-2 0,1-1 0,0 0 0,0-2 0,1 0 0,34 2 0,7-5 0,-1-3 0,81-12 0,124-32 0,34-5 0,-299 50 0,17-3 0,1 1 0,-1 1 0,1 1 0,21 3 0,-36-2 0,0 0 0,0 0 0,0 1 0,0 0 0,-1 0 0,1 1 0,-1 0 0,1-1 0,-1 2 0,0-1 0,0 1 0,0-1 0,0 1 0,-1 1 0,0-1 0,0 1 0,0-1 0,3 7 0,5 9 0,-2 1 0,0 0 0,-1 1 0,11 43 0,-11-34 0,-2-15 0,-2-14 0,4-24 0,3-8 0,-4 19 0,2-1 0,-1 2 0,1-1 0,1 1 0,0 1 0,0 0 0,1 0 0,0 1 0,0 1 0,1 0 0,0 1 0,0 0 0,1 1 0,0 0 0,26-4 0,12-1 0,0 3 0,105-1 0,410 51 0,-183-5 0,-197-24 0,156 4 0,-335-18 0,1 0 0,0-1 0,-1-1 0,1 0 0,-1 0 0,1 0 0,-1-1 0,0 0 0,0-1 0,0 0 0,-1 0 0,1-1 0,-1 1 0,0-2 0,0 1 0,-1-1 0,1 0 0,-1 0 0,-1-1 0,1 0 0,-1 0 0,0 0 0,6-13 0,-6 8 0,1 0 0,-1-1 0,-1 0 0,0 0 0,-1 0 0,0 0 0,-1 0 0,-1-1 0,0 1 0,-1-1 0,0 1 0,-1-1 0,-1 1 0,-4-21 0,2 18 0,0 1 0,-2 1 0,1-1 0,-2 1 0,-9-17 0,8 23-1365,-1 5-5461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4.324"/>
    </inkml:context>
    <inkml:brush xml:id="br0">
      <inkml:brushProperty name="width" value="0.05" units="cm"/>
      <inkml:brushProperty name="height" value="0.05" units="cm"/>
    </inkml:brush>
  </inkml:definitions>
  <inkml:trace contextRef="#ctx0" brushRef="#br0">530 397 24575,'-4'-22'0,"3"15"0,7 17 0,18 34 0,-1 1 0,-3 1 0,-2 0 0,24 96 0,-21-41 0,11 144 0,-27-146 0,-4 0 0,-5 1 0,-4-1 0,-4 0 0,-4-1 0,-5-1 0,-58 167 0,64-225 0,7-18 0,0 0 0,1 1 0,1 0 0,-3 28 0,9-48 0,0 0 0,0 0 0,0 0 0,0 0 0,0 1 0,0-1 0,1 0 0,-1 0 0,1 0 0,0 0 0,-1 0 0,1 0 0,0 0 0,0-1 0,0 1 0,0 0 0,1 0 0,-1-1 0,0 1 0,1-1 0,-1 1 0,1-1 0,0 1 0,-1-1 0,1 0 0,0 0 0,0 0 0,0 0 0,0 0 0,0 0 0,0-1 0,0 1 0,0-1 0,2 1 0,9 1 0,0 0 0,0-1 0,1-1 0,19-2 0,-12 1 0,432-4 25,346-13-1407,-664 12 1348,1312-56-3053,2 35 359,-281 57 2389,-3 31-169,266 11 772,-1370-70 976,163 0 3033,-221-2-4147,0 0 0,0 0 0,0-1 0,0 1 0,0-1 0,0 0 0,-1 0 0,1 0 0,0 0 0,0 0 0,-1 0 0,1-1 0,4-3 0,-6 4-108,-1 0-1,1 0 1,0 0 0,-1-1-1,1 1 1,0 0 0,-1-1-1,0 1 1,1-1 0,-1 1-1,0-1 1,0 1 0,1 0-1,-1-1 1,0 1 0,0-1-1,-1 1 1,1-1 0,0 1-1,0-1 1,-1 1 0,1 0-1,-1-1 1,1 1 0,-1 0-1,0-1 1,0 1 0,-1-2-1,-10-16-17,-1-1 0,-1 2 0,0 0 0,-24-23 0,17 19 0,-35-46 0,29 24 0,2 0 0,3-2 0,1-1 0,-23-76 0,-37-205 0,61 237 0,-32-137 0,-81-389 0,119 540 0,3-1 0,4 0 0,4-111 0,3 188 0,0 0 0,0 0 0,0 0 0,0 0 0,0 0 0,0 0 0,0 0 0,0 0 0,0-1 0,0 1 0,0 0 0,-1 0 0,1 0 0,0 0 0,-1 0 0,1 0 0,-1 0 0,1 1 0,-1-1 0,1 0 0,-1 0 0,0 0 0,1 0 0,-1 1 0,0-1 0,0 0 0,-1-1 0,-1 2 0,0-1 0,1 1 0,-1 0 0,0 0 0,0 0 0,1 0 0,-1 0 0,0 0 0,-2 1 0,-6 1 0,-1053 73-1294,243-36 561,-1020 41-2608,1-42 1246,1642-37 2026,-514-17 486,706 16-330,-151-19 3008,140 15-2645,0 0 0,1-1 0,-1 0-1,1-2 1,0 0 0,1 0 0,-15-11 0,24 15-431,1 0 1,-1 0-1,1 0 0,-1 1 0,0 0 1,0 0-1,0 1 0,0 0 1,0 0-1,0 0 0,-1 1 1,1 0-1,0 0 0,0 0 0,0 1 1,-1 0-1,1 0 0,-10 3 1,-7 5-36,-1 0 1,1 2-1,-29 17 1,13-7 44,27-15-29,-16 9 0,0-1 0,-1-2 0,-31 9 0,51-18 0,1-1 0,0-1 0,-1 1 0,0-1 0,1-1 0,-1 0 0,1 0 0,-1 0 0,0-1 0,1-1 0,-1 1 0,1-2 0,0 1 0,-1-1 0,-14-7 0,16 6 0,0 1 0,0 0 0,0 0 0,0 0 0,0 1 0,0 0 0,-1 1 0,-14-2 0,6 3 0,0 1 0,0 1 0,-19 3 0,-283 33 0,139-24 0,-80 2 0,246-16 0,9-1 0,0 1 0,-1 0 0,1 0 0,0 0 0,-1 1 0,1-1 0,0 1 0,0 0 0,-1 0 0,1 1 0,0-1 0,-5 4 0,9-5-26,-1 1 0,1-1 0,0 0 0,0 1 1,0-1-1,0 0 0,0 1 0,0-1 0,0 0 0,1 1 0,-1-1 0,0 0 0,0 1 0,0-1 0,0 0 0,0 1 0,0-1 0,1 0 0,-1 1 0,0-1 0,0 0 0,1 0 0,-1 1 0,0-1 1,0 0-1,1 0 0,-1 0 0,0 1 0,0-1 0,1 0 0,-1 0 0,0 0 0,1 0 0,-1 1 0,0-1 0,1 0 0,-1 0 0,0 0 0,1 0 0,-1 0 0,0 0 0,1 0 0,-1 0 1,1 0-1,-1 0 0,1 0-146,13 3-6654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4.917"/>
    </inkml:context>
    <inkml:brush xml:id="br0">
      <inkml:brushProperty name="width" value="0.05" units="cm"/>
      <inkml:brushProperty name="height" value="0.05" units="cm"/>
    </inkml:brush>
  </inkml:definitions>
  <inkml:trace contextRef="#ctx0" brushRef="#br0">12 10 24575,'0'0'0,"0"0"0,0 0 0,0-1 0,0 1 0,0 0 0,0-1 0,0 1 0,0 0 0,0 0 0,0-1 0,0 1 0,0 0 0,0 0 0,0-1 0,0 1 0,0 0 0,0-1 0,0 1 0,0 0 0,0 0 0,0-1 0,0 1 0,0 0 0,-1 0 0,1-1 0,0 1 0,0 0 0,0 0 0,-1 0 0,1-1 0,0 1 0,0 0 0,0 0 0,-1 0 0,1 0 0,0-1 0,0 1 0,-1 0 0,1 0 0,0 0 0,0 0 0,-1 0 0,1 0 0,0 0 0,-1 0 0,1 0 0,0 0 0,-1 0 0,1 0 0,-1 1 0,1 0 0,-1 0 0,1-1 0,-1 1 0,1 0 0,0 0 0,0-1 0,-1 1 0,1 0 0,0 0 0,0 0 0,0 0 0,0-1 0,0 1 0,0 0 0,0 0 0,0 0 0,0 0 0,0-1 0,0 1 0,1 1 0,163 1068 0,-153-950 0,16 355 0,-27-466-93,0 2-48,0 0-1,-1 0 1,0 0 0,0 0-1,-1 0 1,0-1 0,-1 1-1,-8 19 1,0-15-6685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5.717"/>
    </inkml:context>
    <inkml:brush xml:id="br0">
      <inkml:brushProperty name="width" value="0.05" units="cm"/>
      <inkml:brushProperty name="height" value="0.05" units="cm"/>
    </inkml:brush>
  </inkml:definitions>
  <inkml:trace contextRef="#ctx0" brushRef="#br0">1 264 24575,'-1'-16'0,"1"22"0,1 29 0,25 120 0,-16-175 0,3-16 0,11-49 0,-12 37 0,2 0 0,2 1 0,33-67 0,-47 111 0,-1-1 0,1 1 0,0 0 0,0 0 0,1 0 0,-1 0 0,1 1 0,-1-1 0,1 0 0,0 1 0,0 0 0,0 0 0,0 0 0,0 0 0,1 0 0,3-1 0,-5 3 0,0 0 0,1 0 0,-1-1 0,0 2 0,1-1 0,-1 0 0,0 0 0,0 1 0,1-1 0,-1 1 0,0 0 0,0 0 0,0 0 0,0 0 0,0 0 0,0 0 0,0 0 0,0 1 0,0-1 0,0 1 0,-1-1 0,1 1 0,-1 0 0,1-1 0,-1 1 0,2 3 0,6 9 0,-1 1 0,0 1 0,-1-1 0,0 1 0,-2 1 0,0-1 0,-1 1 0,0 0 0,-2-1 0,0 2 0,0-1 0,-3 25 0,1-37 0,0-1 0,0 1 0,-1-1 0,0 1 0,0-1 0,0 0 0,0 1 0,-1-1 0,1 0 0,-1 0 0,-4 6 0,6-10 0,0 0 0,0 0 0,0 0 0,-1 1 0,1-1 0,0 0 0,0 0 0,0 0 0,0 0 0,0 0 0,0 0 0,0 0 0,0 0 0,-1 0 0,1 0 0,0 0 0,0 0 0,0 0 0,0 0 0,0 0 0,0 0 0,-1 0 0,1 0 0,0 0 0,0 0 0,0 0 0,0 0 0,0 0 0,-1 0 0,1 0 0,0 0 0,0 0 0,0 0 0,0 0 0,0 0 0,0 0 0,0 0 0,-1 0 0,1 0 0,0 0 0,0 0 0,0 0 0,0-1 0,0 1 0,0 0 0,0 0 0,0 0 0,0 0 0,0 0 0,-4-10 0,2-11 0,3 7 0,0 0 0,1 0 0,0 1 0,1-1 0,1 1 0,11-26 0,-11 30 0,0 0 0,0 1 0,1 0 0,0 0 0,1 0 0,0 1 0,0 0 0,1 0 0,-1 0 0,2 1 0,7-6 0,-12 10 0,-1 0 0,0 1 0,1-1 0,-1 1 0,1 0 0,0 0 0,-1 0 0,1 0 0,0 0 0,0 1 0,-1-1 0,1 1 0,0 0 0,0 0 0,0 0 0,0 0 0,-1 0 0,1 1 0,0-1 0,0 1 0,-1-1 0,1 1 0,0 0 0,-1 0 0,1 1 0,-1-1 0,1 1 0,-1-1 0,1 1 0,-1-1 0,0 1 0,0 0 0,0 0 0,0 0 0,0 1 0,-1-1 0,1 0 0,2 4 0,3 8 0,1 0 0,-1 0 0,-1 0 0,-1 1 0,6 22 0,6 45-1365,-12-45-5461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6.108"/>
    </inkml:context>
    <inkml:brush xml:id="br0">
      <inkml:brushProperty name="width" value="0.05" units="cm"/>
      <inkml:brushProperty name="height" value="0.05" units="cm"/>
    </inkml:brush>
  </inkml:definitions>
  <inkml:trace contextRef="#ctx0" brushRef="#br0">127 114 24575,'3'-4'0,"0"-1"0,0 1 0,-1-1 0,0 1 0,0-1 0,0 0 0,0 1 0,-1-1 0,0 0 0,1-6 0,-1 9 0,0-1 0,-1 1 0,1 0 0,-1-1 0,0 1 0,0-1 0,0 1 0,0 0 0,0-1 0,0 1 0,-1 0 0,1-1 0,-1 1 0,0 0 0,0-1 0,0 1 0,0 0 0,0 0 0,0 0 0,0 0 0,-1 0 0,-1-2 0,2 3 0,0 1 0,-1-1 0,1 1 0,-1 0 0,1 0 0,0-1 0,-1 1 0,1 0 0,-1 0 0,1 1 0,0-1 0,-1 0 0,1 0 0,-1 1 0,1-1 0,0 0 0,-1 1 0,1 0 0,0-1 0,0 1 0,-1 0 0,1-1 0,0 1 0,-1 1 0,-27 24 0,24-20 0,0 0 0,0 0 0,1 1 0,0-1 0,0 1 0,0 0 0,1 0 0,0 0 0,0 0 0,1 0 0,-2 13 0,3-16 0,1-1 0,0 1 0,0 0 0,0-1 0,0 1 0,1-1 0,0 1 0,-1-1 0,1 1 0,0-1 0,1 1 0,-1-1 0,1 0 0,-1 0 0,1 0 0,0 0 0,0 0 0,0 0 0,1 0 0,-1-1 0,1 1 0,-1-1 0,1 0 0,0 1 0,0-1 0,0 0 0,6 2 0,5 2 0,0-1 0,0 0 0,19 4 0,-23-7 0,-1 0 0,1 0 0,-1 1 0,0 0 0,0 1 0,0 0 0,0 0 0,-1 1 0,0 0 0,14 11 0,-21-15 0,0 0 0,-1 0 0,1 0 0,0 0 0,0 0 0,0 1 0,-1-1 0,1 0 0,-1 0 0,1 1 0,-1-1 0,1 0 0,-1 1 0,0-1 0,0 1 0,0-1 0,0 0 0,0 1 0,0-1 0,0 1 0,0-1 0,0 0 0,-1 3 0,-1-1 0,1 1 0,-1-1 0,1 0 0,-1 0 0,0 0 0,-1 0 0,1 0 0,0 0 0,-4 2 0,-4 4 0,0 0 0,-1-1 0,-23 13 0,8-9-341,1 0 0,-1-2-1,-50 12 1,44-15-6485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6.607"/>
    </inkml:context>
    <inkml:brush xml:id="br0">
      <inkml:brushProperty name="width" value="0.05" units="cm"/>
      <inkml:brushProperty name="height" value="0.05" units="cm"/>
    </inkml:brush>
  </inkml:definitions>
  <inkml:trace contextRef="#ctx0" brushRef="#br0">18 28 24575,'0'-5'0,"-5"-1"0,-1-4 0,0 3 0,6 9 0,3 8 0,5 11 0,2 8 0,3 2 0,0 6 0,-2 6 0,1 0 0,-1-2 0,-3-4 0,-2-3 0,-3-8-8191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6.965"/>
    </inkml:context>
    <inkml:brush xml:id="br0">
      <inkml:brushProperty name="width" value="0.05" units="cm"/>
      <inkml:brushProperty name="height" value="0.05" units="cm"/>
    </inkml:brush>
  </inkml:definitions>
  <inkml:trace contextRef="#ctx0" brushRef="#br0">98 222 24575,'-13'-13'0,"1"0"0,0-1 0,2 0 0,-1-1 0,2 0 0,0-1 0,-8-17 0,17 31 0,-1 0 0,0 0 0,0 0 0,1 0 0,0 0 0,-1-1 0,1 1 0,0 0 0,0 0 0,0 0 0,0 0 0,0 0 0,0 0 0,1 0 0,-1 0 0,1 0 0,0 0 0,-1 0 0,1 0 0,0 0 0,2-4 0,0 4 0,-1-1 0,1 1 0,0-1 0,-1 1 0,1 0 0,0 0 0,0 0 0,1 1 0,-1-1 0,0 1 0,7-3 0,8 0 0,1 0 0,-1 2 0,37-2 0,-48 4 0,166 0 0,-143 2 0,-1 1 0,0 2 0,53 15 0,-77-18 0,1 0 0,-1 0 0,0 0 0,1 1 0,-1 0 0,0 0 0,-1 0 0,1 0 0,-1 1 0,1 0 0,-1 0 0,0 0 0,7 9 0,-10-10 0,0 0 0,0 0 0,0-1 0,0 1 0,0 0 0,0 0 0,-1 0 0,1 0 0,-1 0 0,0 0 0,0 0 0,0 0 0,0-1 0,-1 1 0,1 0 0,-1 0 0,0 0 0,0 0 0,0 0 0,0-1 0,0 1 0,0 0 0,-1-1 0,1 1 0,-1-1 0,0 1 0,0-1 0,-3 3 0,-6 7 0,0-2 0,-1 0 0,0 0 0,0-1 0,-1 0 0,-19 9 0,-87 36 0,103-47 0,-32 13-341,-1-3 0,-1-1-1,-63 11 1,82-23-6485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7.340"/>
    </inkml:context>
    <inkml:brush xml:id="br0">
      <inkml:brushProperty name="width" value="0.05" units="cm"/>
      <inkml:brushProperty name="height" value="0.05" units="cm"/>
    </inkml:brush>
  </inkml:definitions>
  <inkml:trace contextRef="#ctx0" brushRef="#br0">207 92 24575,'0'-9'0,"0"2"0,0-1 0,0 0 0,-1 0 0,0 1 0,0-1 0,-3-9 0,3 16 0,1-1 0,-1 1 0,1 0 0,-1 0 0,0 0 0,1 0 0,-1 0 0,0 0 0,0 0 0,0 0 0,0 0 0,0 0 0,0 1 0,0-1 0,0 0 0,0 1 0,0-1 0,-1 0 0,-1 0 0,1 1 0,0 0 0,0 0 0,0 0 0,0 0 0,0 0 0,0 0 0,0 0 0,-1 1 0,1-1 0,0 1 0,0-1 0,0 1 0,-3 1 0,-7 4 0,0 1 0,0-1 0,0 2 0,-14 11 0,20-14 0,1-1 0,0 1 0,0 0 0,0 0 0,1 0 0,0 1 0,0-1 0,0 1 0,1 0 0,-5 11 0,8-15 0,-1 1 0,1-1 0,0 0 0,0 1 0,0-1 0,0 1 0,0-1 0,0 0 0,1 1 0,-1-1 0,1 0 0,0 1 0,-1-1 0,1 0 0,0 0 0,0 0 0,1 0 0,-1 0 0,0 0 0,1 0 0,-1 0 0,1 0 0,0 0 0,-1-1 0,1 1 0,0-1 0,0 1 0,0-1 0,0 0 0,3 1 0,9 6 0,0-1 0,0-1 0,24 7 0,-21-8 0,15 6 0,-18-7 0,0 0 0,-1 1 0,1 1 0,-1 0 0,19 13 0,-30-18 0,-1 0 0,0-1 0,0 1 0,0 0 0,0 0 0,0 0 0,0 1 0,0-1 0,0 0 0,0 0 0,-1 0 0,1 1 0,0-1 0,-1 0 0,1 1 0,-1-1 0,0 0 0,1 1 0,-1-1 0,0 1 0,0-1 0,0 1 0,0-1 0,0 3 0,-1-1 0,0 0 0,0-1 0,0 1 0,0-1 0,-1 1 0,1-1 0,-1 1 0,0-1 0,0 0 0,0 0 0,-4 4 0,-5 3 0,-1 0 0,0-1 0,-24 12 0,-97 35-1365,61-31-5461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9.207"/>
    </inkml:context>
    <inkml:brush xml:id="br0">
      <inkml:brushProperty name="width" value="0.05" units="cm"/>
      <inkml:brushProperty name="height" value="0.05" units="cm"/>
    </inkml:brush>
  </inkml:definitions>
  <inkml:trace contextRef="#ctx0" brushRef="#br0">1045 216 24575,'-3'-1'0,"-1"0"0,1 0 0,0 0 0,-1 0 0,1 0 0,0 0 0,-4-3 0,-20-6 0,0 6 0,0 2 0,0 0 0,0 2 0,0 1 0,0 2 0,-47 9 0,16 2 0,1 3 0,-55 23 0,58-18 0,1 3 0,0 1 0,2 3 0,-53 40 0,82-52 0,1 2 0,0 0 0,2 1 0,-25 31 0,34-36 0,-1 1 0,2 0 0,0 1 0,1 0 0,1 0 0,0 0 0,-6 27 0,10-32 0,1-1 0,0 1 0,1 0 0,1 1 0,-1-1 0,2 0 0,0 0 0,0 0 0,1 0 0,6 18 0,-6-22 0,1 0 0,1-1 0,0 0 0,0 0 0,0 0 0,1 0 0,0 0 0,0-1 0,0 0 0,1 0 0,0-1 0,0 1 0,1-1 0,0-1 0,0 1 0,10 4 0,5 1 0,1-1 0,0-2 0,0 0 0,0-2 0,1 0 0,46 2 0,-5-5 0,89-9 0,-41-6-158,0-5 0,-1-5 0,-1-4-1,-2-5 1,-1-6 0,180-87 0,-226 92 100,-1-2 0,82-62-1,-124 82 44,0-1-1,-1 0 0,-1-1 0,0-1 0,-2-1 0,0 0 0,-1-1 1,-1 0-1,0-1 0,15-39 0,-25 51 38,0 0 0,-1 0 1,0 0-1,-1-1 0,1 1 1,-2 0-1,1-1 0,-2 1 0,1 0 1,-1-1-1,0 1 0,-1 0 0,0 0 1,-6-16-1,3 15 41,0-1-1,-1 2 1,1-1 0,-2 1-1,1 0 1,-2 0 0,1 1-1,-1 0 1,0 0 0,0 1 0,-1 0-1,-10-6 1,-2 1-33,-1 0 0,0 2 1,0 1-1,-1 1 0,0 0 0,0 2 0,-1 1 1,0 1-1,0 0 0,-39 1 0,-1 4-38,0 3 0,-114 21-1,70-2-332,2 4 0,1 5-1,-138 63 1,139-47-6485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4:59.737"/>
    </inkml:context>
    <inkml:brush xml:id="br0">
      <inkml:brushProperty name="width" value="0.05" units="cm"/>
      <inkml:brushProperty name="height" value="0.05" units="cm"/>
    </inkml:brush>
  </inkml:definitions>
  <inkml:trace contextRef="#ctx0" brushRef="#br0">1 179 24575,'0'-1'0,"0"1"0,0-1 0,0 0 0,0 1 0,0-1 0,0 0 0,0 1 0,0-1 0,1 1 0,-1-1 0,0 0 0,1 1 0,-1-1 0,0 1 0,1-1 0,-1 1 0,0-1 0,1 1 0,-1-1 0,1 1 0,-1 0 0,1-1 0,-1 1 0,1-1 0,-1 1 0,1 0 0,0 0 0,0-1 0,22-1 0,22 14 0,-25-1 0,0 0 0,-1 2 0,31 25 0,-37-26 0,1-1 0,0-1 0,1 0 0,0-1 0,1 0 0,0-1 0,23 8 0,-35-15 0,1 0 0,-1 0 0,1-1 0,-1 1 0,1-1 0,-1 0 0,1 0 0,-1-1 0,1 1 0,-1-1 0,0 0 0,1 0 0,-1-1 0,0 1 0,1-1 0,-1 0 0,0 0 0,0 0 0,-1-1 0,1 1 0,0-1 0,-1 0 0,0 0 0,1 0 0,-1 0 0,0-1 0,-1 1 0,1-1 0,-1 0 0,3-4 0,5-12 0,-1 0 0,0-1 0,-2 0 0,9-37 0,-15 51 0,3-3-151,-1-1-1,-1 0 0,0 0 0,0 0 1,-2-1-1,1 1 0,-1 0 1,-2-14-1,-3 7-6674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41.720"/>
    </inkml:context>
    <inkml:brush xml:id="br0">
      <inkml:brushProperty name="width" value="0.05" units="cm"/>
      <inkml:brushProperty name="height" value="0.05" units="cm"/>
    </inkml:brush>
  </inkml:definitions>
  <inkml:trace contextRef="#ctx0" brushRef="#br0">424 23 24575,'13'-19'0,"-13"16"0,-9 12 0,-27 28 0,-3-1 0,0-1 0,-60 38 0,75-56 0,-33 22 0,32-22 0,-1 1 0,2 0 0,-24 25 0,47-42 0,0-1 0,0 1 0,1 0 0,-1 0 0,0 0 0,0 0 0,1 0 0,-1 0 0,1 0 0,-1 0 0,1 0 0,-1 0 0,1 0 0,-1 0 0,1 0 0,0 1 0,0-1 0,0 0 0,0 0 0,0 0 0,0 0 0,0 1 0,0-1 0,0 0 0,0 0 0,0 0 0,1 0 0,-1 0 0,1 0 0,-1 1 0,1-1 0,-1 0 0,1 0 0,-1 0 0,1 0 0,0-1 0,0 1 0,-1 0 0,1 0 0,0 0 0,0-1 0,1 2 0,6 3 0,-1 0 0,1 0 0,0-1 0,15 5 0,-9-3 0,253 125-1365,-212-102-5461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0.127"/>
    </inkml:context>
    <inkml:brush xml:id="br0">
      <inkml:brushProperty name="width" value="0.05" units="cm"/>
      <inkml:brushProperty name="height" value="0.05" units="cm"/>
    </inkml:brush>
  </inkml:definitions>
  <inkml:trace contextRef="#ctx0" brushRef="#br0">0 7 24575,'0'-5'0,"0"3"0,5 7 0,1 7 0,4 11 0,6 6 0,4 7 0,-1 7 0,-4 6 0,-4-7-8191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1.565"/>
    </inkml:context>
    <inkml:brush xml:id="br0">
      <inkml:brushProperty name="width" value="0.05" units="cm"/>
      <inkml:brushProperty name="height" value="0.05" units="cm"/>
    </inkml:brush>
  </inkml:definitions>
  <inkml:trace contextRef="#ctx0" brushRef="#br0">1889 28 24575,'2'-10'0,"-2"1"0,-14 4 0,-6 3 0,0 0 0,0 2 0,0 0 0,0 2 0,-23 3 0,-101 28 0,84-19 0,-574 166 0,445-112 0,-230 117 0,378-164 0,0 2 0,-44 33 0,74-48 0,1 1 0,0-1 0,0 2 0,0 0 0,1 0 0,1 0 0,0 1 0,0 1 0,1-1 0,1 1 0,0 0 0,-6 15 0,11-21 0,-1-1 0,1 0 0,0 1 0,1-1 0,-1 0 0,1 1 0,0-1 0,0 1 0,1-1 0,0 0 0,0 1 0,0-1 0,0 0 0,1 1 0,0-1 0,0 0 0,0 0 0,1-1 0,0 1 0,0 0 0,0-1 0,0 0 0,1 1 0,-1-1 0,1-1 0,0 1 0,0 0 0,1-1 0,-1 0 0,8 4 0,5 3 0,1-2 0,0 0 0,1 0 0,0-2 0,0 0 0,0-1 0,23 2 0,23 0 0,-1-3 0,1-2 0,85-9 0,193-42 0,521-158-920,-580 105 817,-242 84 83,-2-2-1,0-2 1,-1-2-1,56-45 1,-86 62 83,-1 0 1,0-1 0,-1-1 0,1 1-1,-1-1 1,10-19 0,-15 25-46,0 0 1,-1 0-1,0 0 1,1-1-1,-1 1 1,-1 0 0,1-1-1,0 1 1,-1 0-1,0-1 1,1 1-1,-2-1 1,1 1-1,0 0 1,0-1-1,-1 1 1,0-1-1,0 1 1,0 0-1,0 0 1,0-1-1,-1 1 1,1 0-1,-1 0 1,0 0-1,-3-3 1,-2-1-3,-1-1 0,-1 1 0,1 1 0,-1-1 0,0 1 0,0 1 0,-1 0 0,1 0 0,-1 1 0,-1 0 0,-14-3 0,-16-3-22,-66-7-1,21 9 11,-137 6-1,-90 23-64,249-15 10,-531 69-1733,486-59-4518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2.203"/>
    </inkml:context>
    <inkml:brush xml:id="br0">
      <inkml:brushProperty name="width" value="0.05" units="cm"/>
      <inkml:brushProperty name="height" value="0.05" units="cm"/>
    </inkml:brush>
  </inkml:definitions>
  <inkml:trace contextRef="#ctx0" brushRef="#br0">242 61 24575,'-1'-1'0,"-1"1"0,1-1 0,0 1 0,0-1 0,-1 0 0,1 0 0,0 0 0,0 0 0,0 0 0,0 0 0,0 0 0,0 0 0,0 0 0,0 0 0,0 0 0,1-1 0,-1 1 0,0 0 0,1-1 0,-1 1 0,1 0 0,0-1 0,-1-1 0,0 1 0,1-1 0,-1 1 0,0 0 0,0 0 0,0 0 0,0 0 0,0 0 0,-1 0 0,1 0 0,-1 1 0,1-1 0,-1 0 0,1 1 0,-4-3 0,2 4 0,-1-1 0,1 0 0,-1 1 0,0-1 0,1 1 0,-1 0 0,1 1 0,-1-1 0,0 1 0,1-1 0,-1 1 0,1 0 0,-1 0 0,1 0 0,0 1 0,-1-1 0,1 1 0,0 0 0,0 0 0,0 0 0,-5 5 0,-2 1 0,0 1 0,1 0 0,0 0 0,-14 20 0,15-18 0,0 1 0,1 0 0,0 1 0,1-1 0,1 1 0,-7 21 0,11-28 0,0 0 0,0 0 0,0 0 0,1 0 0,-1 0 0,2 0 0,-1 0 0,1 0 0,0 0 0,0-1 0,0 1 0,1 0 0,0 0 0,0-1 0,0 1 0,1-1 0,0 0 0,3 5 0,-1-3 7,1-1 0,-1 1 0,1-1 0,0-1 0,0 1 1,1-1-1,0 0 0,-1-1 0,2 0 0,-1 0 0,0 0 0,1-1 0,0 0 0,0 0 0,0-1 0,15 2 0,-9-2-172,1-1 0,0-1 0,-1 0 0,1-1 0,0 0 0,-1-1 0,1-1 0,23-8 0,-6-1-6661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2.614"/>
    </inkml:context>
    <inkml:brush xml:id="br0">
      <inkml:brushProperty name="width" value="0.05" units="cm"/>
      <inkml:brushProperty name="height" value="0.05" units="cm"/>
    </inkml:brush>
  </inkml:definitions>
  <inkml:trace contextRef="#ctx0" brushRef="#br0">74 114 24575,'-4'0'0,"-7"0"0,-6 0 0,-4 0 0,6 0 0,9 0 0,12-5 0,13-1 0,8-4 0,9-1 0,3-3 0,4-4 0,0 2 0,-4-2 0,-7 2-8191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3.098"/>
    </inkml:context>
    <inkml:brush xml:id="br0">
      <inkml:brushProperty name="width" value="0.05" units="cm"/>
      <inkml:brushProperty name="height" value="0.05" units="cm"/>
    </inkml:brush>
  </inkml:definitions>
  <inkml:trace contextRef="#ctx0" brushRef="#br0">2 74 24575,'-2'-10'0,"2"5"0,10 16 0,49 56 0,29 35 0,-85-97 0,29 35 0,-30-39 0,-1 0 0,0 1 0,0-1 0,0 0 0,1 0 0,-1 0 0,0 0 0,1 0 0,-1 0 0,1 0 0,-1 0 0,1-1 0,0 1 0,-1 0 0,1-1 0,0 0 0,-1 1 0,1-1 0,0 0 0,0 0 0,-1 0 0,1 0 0,3 0 0,-4-1 0,0 0 0,1 1 0,-1-1 0,-1 0 0,1 0 0,0 0 0,0 0 0,0 0 0,0 0 0,0 0 0,-1 0 0,1 0 0,-1 0 0,1 0 0,-1 0 0,1-1 0,-1 1 0,1 0 0,-1-2 0,4-27 0,-3 18 0,2-16-117,18-179-1131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3.554"/>
    </inkml:context>
    <inkml:brush xml:id="br0">
      <inkml:brushProperty name="width" value="0.05" units="cm"/>
      <inkml:brushProperty name="height" value="0.05" units="cm"/>
    </inkml:brush>
  </inkml:definitions>
  <inkml:trace contextRef="#ctx0" brushRef="#br0">818 168 24575,'0'-2'0,"0"1"0,-1-1 0,1 1 0,-1-1 0,0 1 0,0-1 0,1 1 0,-1 0 0,0-1 0,0 1 0,0 0 0,0 0 0,-1 0 0,1 0 0,0 0 0,0 0 0,-1 0 0,1 0 0,-3-1 0,-29-13 0,14 10 0,1 0 0,-1 2 0,1 0 0,-1 1 0,0 1 0,0 1 0,0 1 0,0 0 0,0 1 0,0 1 0,1 1 0,-30 10 0,10 0 0,0 1 0,1 2 0,0 2 0,-60 41 0,77-44 0,1 0 0,0 1 0,2 1 0,0 0 0,1 1 0,0 1 0,2 1 0,0 0 0,-20 44 0,24-41 0,0 0 0,1 1 0,2 0 0,0 0 0,2 1 0,0 0 0,2 0 0,1 0 0,2 37 0,1-51 0,0 1 0,1-1 0,0 0 0,1 0 0,1 0 0,0 0 0,0-1 0,1 1 0,0-1 0,1 0 0,1-1 0,-1 1 0,2-1 0,-1-1 0,2 1 0,-1-1 0,1-1 0,0 0 0,1 0 0,0 0 0,0-1 0,1-1 0,-1 0 0,1 0 0,1-1 0,-1-1 0,17 5 0,13 1 0,0-1 0,1-2 0,0-2 0,0-2 0,60-3 0,1-7 0,108-21 0,-110 9 0,-1-3 0,110-42 0,-146 40 0,-1-3 0,-2-3 0,0-2 0,66-48 0,-106 65 0,-1-1 0,-1 0 0,0-2 0,-1 0 0,-1-1 0,-1 0 0,-1-2 0,-1 0 0,0 0 0,11-26 0,-20 35 0,0 1 0,-1-1 0,-1 1 0,0-1 0,0 0 0,-1-1 0,-1 1 0,0 0 0,0 0 0,-2-1 0,1 1 0,-1 0 0,-1 0 0,0-1 0,-1 1 0,-1 1 0,1-1 0,-2 0 0,0 1 0,0 0 0,-1 0 0,-11-16 0,5 12 0,-1 0 0,0 1 0,-2 1 0,1 0 0,-2 0 0,1 2 0,-2 0 0,1 1 0,-2 0 0,1 1 0,-1 1 0,-24-7 0,-10 0 0,-1 1 0,0 3 0,-65-5 0,32 8 0,-1 4 0,-115 10 0,141 0 0,1 2 0,0 3 0,0 3 0,-65 24 0,99-28-455,1 1 0,-37 22 0,25-9-6371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3.978"/>
    </inkml:context>
    <inkml:brush xml:id="br0">
      <inkml:brushProperty name="width" value="0.05" units="cm"/>
      <inkml:brushProperty name="height" value="0.05" units="cm"/>
    </inkml:brush>
  </inkml:definitions>
  <inkml:trace contextRef="#ctx0" brushRef="#br0">1 77 24575,'2'-1'0,"0"-1"0,0 0 0,1 1 0,-1-1 0,0 1 0,1 0 0,-1 0 0,1 0 0,-1 0 0,1 0 0,0 1 0,-1-1 0,1 1 0,0 0 0,0-1 0,-1 1 0,1 0 0,0 1 0,-1-1 0,1 0 0,0 1 0,-1 0 0,1-1 0,0 1 0,-1 0 0,1 0 0,-1 1 0,0-1 0,1 0 0,-1 1 0,3 2 0,9 6 0,0 1 0,-1 0 0,20 23 0,-27-28 0,56 64 0,31 30 0,-92-98 0,1 0 0,-1-1 0,0 1 0,1-1 0,0 0 0,-1 0 0,1 1 0,0-1 0,0 0 0,0 0 0,0 0 0,0-1 0,0 1 0,0 0 0,0-1 0,0 0 0,0 1 0,0-1 0,0 0 0,3 0 0,-3-1 0,0 0 0,0 0 0,0 0 0,0 0 0,0-1 0,-1 1 0,1-1 0,-1 1 0,1-1 0,-1 0 0,1 1 0,-1-1 0,0 0 0,0 0 0,0 0 0,0 0 0,0 0 0,0 0 0,0-4 0,5-12-105,-2-1 0,0 1 0,-1-1 0,-1 0 0,-1 0 0,-1 0 0,0 0 0,-1 0 0,-1 0 0,-1 0 0,-1 0 0,-10-29 0,4 20-6721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4.342"/>
    </inkml:context>
    <inkml:brush xml:id="br0">
      <inkml:brushProperty name="width" value="0.05" units="cm"/>
      <inkml:brushProperty name="height" value="0.05" units="cm"/>
    </inkml:brush>
  </inkml:definitions>
  <inkml:trace contextRef="#ctx0" brushRef="#br0">1 60 24575,'7'-7'0,"2"1"0,-1 0 0,1 0 0,-1 1 0,1 0 0,1 1 0,-1 0 0,1 0 0,0 1 0,-1 0 0,1 1 0,1 0 0,-1 1 0,0 0 0,0 0 0,0 1 0,1 0 0,-1 1 0,0 0 0,17 5 0,-24-5 0,0-1 0,-1 1 0,1 0 0,-1-1 0,0 1 0,1 1 0,-1-1 0,0 0 0,1 1 0,-1-1 0,0 1 0,0-1 0,0 1 0,0 0 0,-1 0 0,1 0 0,0 0 0,-1 0 0,0 0 0,1 1 0,-1-1 0,0 0 0,0 1 0,0-1 0,0 1 0,-1-1 0,1 1 0,-1-1 0,1 1 0,-1 0 0,0-1 0,0 1 0,-1 3 0,0 1 0,-1-1 0,0 1 0,0-1 0,0 0 0,-1 0 0,0 0 0,0 0 0,-1-1 0,0 1 0,0-1 0,-9 10 0,-8 4 0,-18 18 0,37-35 0,1 0 0,-1 0 0,0 0 0,1 0 0,-1 1 0,1-1 0,0 1 0,0-1 0,0 0 0,0 1 0,0 0 0,0-1 0,1 1 0,-1 4 0,1-5 0,0-1 0,1 0 0,-1 0 0,1 1 0,-1-1 0,1 0 0,0 0 0,-1 0 0,1 0 0,0 0 0,0 0 0,-1 0 0,1 0 0,0 0 0,0 0 0,0 0 0,0 0 0,0-1 0,0 1 0,1 0 0,-1-1 0,0 1 0,0-1 0,0 1 0,1-1 0,-1 0 0,0 0 0,3 1 0,42 3 0,-38-4 0,45 0-366,55-9 0,-91 7-267,48-5-6193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5.294"/>
    </inkml:context>
    <inkml:brush xml:id="br0">
      <inkml:brushProperty name="width" value="0.05" units="cm"/>
      <inkml:brushProperty name="height" value="0.05" units="cm"/>
    </inkml:brush>
  </inkml:definitions>
  <inkml:trace contextRef="#ctx0" brushRef="#br0">0 7 24575,'0'-5'0,"0"4"0,5 6 0,1 11 0,4 9 0,1 8 0,3 8 0,-1 7 0,2 8 0,-2 5 0,2 1 0,-2 4 0,-3 0 0,-3-2 0,-3-8 0,-2-12-8191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5.876"/>
    </inkml:context>
    <inkml:brush xml:id="br0">
      <inkml:brushProperty name="width" value="0.05" units="cm"/>
      <inkml:brushProperty name="height" value="0.05" units="cm"/>
    </inkml:brush>
  </inkml:definitions>
  <inkml:trace contextRef="#ctx0" brushRef="#br0">134 83 24575,'-3'0'0,"-1"0"0,1 0 0,0 0 0,0 1 0,-1-1 0,1 1 0,0 0 0,0 0 0,0 1 0,-1-1 0,1 0 0,1 1 0,-1 0 0,0 0 0,0 0 0,1 0 0,-1 0 0,1 0 0,-1 1 0,-1 2 0,-2 4 0,1 0 0,0 1 0,0-1 0,-6 20 0,7-18 0,0 0 0,-1 0 0,-6 10 0,11-20 0,0-1 0,-1 0 0,1 1 0,0-1 0,0 0 0,0 0 0,0 1 0,0-1 0,0 0 0,-1 0 0,1 1 0,0-1 0,0 0 0,0 0 0,-1 1 0,1-1 0,0 0 0,0 0 0,-1 0 0,1 0 0,0 1 0,0-1 0,-1 0 0,1 0 0,0 0 0,-1 0 0,1 0 0,0 0 0,0 0 0,-1 0 0,1 0 0,0 0 0,-1 0 0,1 0 0,0 0 0,-1 0 0,1 0 0,-1 0 0,-2-13 0,3-19 0,2 18 0,2-14 0,9-33 0,-11 54 0,-1 1 0,2 0 0,-1 0 0,1 0 0,0 0 0,0 0 0,0 1 0,1-1 0,0 1 0,0 0 0,6-6 0,-8 10-3,0-1-1,-1 0 0,1 1 1,0 0-1,0 0 0,0-1 1,1 1-1,-1 0 0,0 1 1,0-1-1,0 0 0,1 1 1,-1-1-1,0 1 0,1 0 1,-1-1-1,0 1 0,1 0 1,-1 1-1,0-1 0,5 1 1,-3 1 19,0-1 1,-1 1 0,1 0 0,-1 0-1,1 1 1,-1-1 0,0 1-1,0 0 1,0-1 0,0 1-1,3 6 1,4 6-314,0 0 0,-2 1 0,0 0 0,9 26 0,-2-2-6529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46.369"/>
    </inkml:context>
    <inkml:brush xml:id="br0">
      <inkml:brushProperty name="width" value="0.05" units="cm"/>
      <inkml:brushProperty name="height" value="0.05" units="cm"/>
    </inkml:brush>
  </inkml:definitions>
  <inkml:trace contextRef="#ctx0" brushRef="#br0">29 308 24575,'-6'-17'0,"1"0"0,1-1 0,0 1 0,1-1 0,1 0 0,0 0 0,2-30 0,0 14 0,-1 21 0,0 5 0,1 0 0,0 0 0,0 0 0,0 0 0,1 0 0,1 0 0,-1 0 0,6-15 0,-7 23 0,0 0 0,0 0 0,0 0 0,0 0 0,0-1 0,0 1 0,0 0 0,0 0 0,0 0 0,0 0 0,1 0 0,-1-1 0,0 1 0,0 0 0,0 0 0,0 0 0,0 0 0,0 0 0,1 0 0,-1 0 0,0 0 0,0-1 0,0 1 0,0 0 0,1 0 0,-1 0 0,0 0 0,0 0 0,0 0 0,0 0 0,1 0 0,-1 0 0,0 0 0,0 0 0,0 0 0,0 0 0,1 0 0,-1 0 0,0 0 0,0 0 0,0 0 0,0 1 0,1-1 0,-1 0 0,0 0 0,0 0 0,0 0 0,0 0 0,0 0 0,0 0 0,1 0 0,-1 1 0,0-1 0,8 14 0,3 18 0,8 64 0,-4 2 0,4 161 0,-12-135 0,3 66-1365,-7-111-5461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6.343"/>
    </inkml:context>
    <inkml:brush xml:id="br0">
      <inkml:brushProperty name="width" value="0.05" units="cm"/>
      <inkml:brushProperty name="height" value="0.05" units="cm"/>
    </inkml:brush>
  </inkml:definitions>
  <inkml:trace contextRef="#ctx0" brushRef="#br0">76 164 24575,'-1'-6'0,"-1"-1"0,-1 1 0,1 1 0,-1-1 0,0 0 0,-4-5 0,7 11 0,0 0 0,0 0 0,-1 0 0,1-1 0,0 1 0,0 0 0,-1 0 0,1 0 0,0 0 0,-1 0 0,1 0 0,0 0 0,0 0 0,-1 0 0,1 0 0,0 0 0,0 0 0,-1 0 0,1 0 0,0 0 0,-1 0 0,1 0 0,0 1 0,0-1 0,-1 0 0,1 0 0,0 0 0,0 0 0,0 0 0,-1 1 0,1-1 0,0 0 0,0 0 0,0 0 0,-1 1 0,1-1 0,0 0 0,0 0 0,0 1 0,0-1 0,0 0 0,0 0 0,0 1 0,0-1 0,-1 0 0,1 1 0,0-1 0,-8 16 0,8-15 0,-7 15 0,1 0 0,0 1 0,1 0 0,1 0 0,-4 35 0,8-47 0,0 0 0,0 1 0,0-1 0,1 0 0,0 0 0,0 0 0,0 1 0,1-1 0,-1 0 0,6 9 0,-5-11 0,0 0 0,0-1 0,0 1 0,1 0 0,-1-1 0,1 1 0,0-1 0,0 0 0,0 0 0,0 0 0,0 0 0,0 0 0,0-1 0,1 1 0,-1-1 0,0 0 0,7 1 0,-3-1 0,0 0 0,0-1 0,0 0 0,0-1 0,0 1 0,0-1 0,0 0 0,0-1 0,0 0 0,0 0 0,-1-1 0,1 1 0,-1-1 0,0-1 0,0 1 0,0-1 0,0 0 0,0-1 0,8-8 0,-5 5 0,-1 0 0,-1-1 0,1 0 0,-1 0 0,-1 0 0,0-1 0,0 0 0,-1 0 0,0-1 0,-1 0 0,5-16 0,-8 20 0,1-1 0,-1 0 0,-1 0 0,0 1 0,0-1 0,0 0 0,-1 0 0,0 1 0,0-1 0,-1 0 0,0 1 0,-1-1 0,1 1 0,-1 0 0,-1 0 0,-7-12 0,8 15 0,-1-1 0,0 0 0,0 1 0,-1 0 0,1 0 0,-1 0 0,0 0 0,0 1 0,0 0 0,-1 0 0,1 0 0,-1 1 0,1-1 0,-1 1 0,0 1 0,0-1 0,0 1 0,0 0 0,0 1 0,0-1 0,-11 1 0,8 1-227,1 0-1,0 1 1,-1-1-1,1 1 1,-13 6-1,-4 4-6598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7.127"/>
    </inkml:context>
    <inkml:brush xml:id="br0">
      <inkml:brushProperty name="width" value="0.05" units="cm"/>
      <inkml:brushProperty name="height" value="0.05" units="cm"/>
    </inkml:brush>
  </inkml:definitions>
  <inkml:trace contextRef="#ctx0" brushRef="#br0">158 26 24575,'0'-1'0,"0"1"0,0 0 0,0-1 0,0 1 0,0-1 0,0 1 0,0 0 0,0-1 0,0 1 0,0 0 0,0-1 0,0 1 0,0-1 0,0 1 0,-1 0 0,1-1 0,0 1 0,0 0 0,0-1 0,-1 1 0,1 0 0,0-1 0,0 1 0,-1 0 0,1 0 0,0-1 0,-1 1 0,1 0 0,0 0 0,-1-1 0,1 1 0,0 0 0,-1 0 0,1 0 0,0 0 0,-1 0 0,1 0 0,-1 0 0,1-1 0,0 1 0,-1 0 0,1 0 0,-1 0 0,1 0 0,0 1 0,-1-1 0,1 0 0,0 0 0,-1 0 0,1 0 0,-1 0 0,1 0 0,0 1 0,-1-1 0,1 0 0,0 0 0,-1 0 0,1 1 0,-1 0 0,-21 15 0,7-1 0,1 0 0,0 2 0,-19 29 0,27-37 0,0 0 0,1 0 0,1 1 0,-1 0 0,2 0 0,-1 0 0,1 0 0,1 0 0,-2 13 0,4-22 0,-1-1 0,1 0 0,0 1 0,0-1 0,0 1 0,0-1 0,0 0 0,-1 1 0,1-1 0,0 1 0,0-1 0,0 1 0,0-1 0,0 0 0,0 1 0,1-1 0,-1 1 0,0-1 0,0 1 0,0-1 0,0 0 0,0 1 0,1-1 0,-1 1 0,0-1 0,0 0 0,1 1 0,-1-1 0,0 0 0,0 1 0,1-1 0,-1 0 0,1 1 0,-1-1 0,0 0 0,1 0 0,-1 0 0,0 1 0,1-1 0,-1 0 0,1 0 0,-1 0 0,1 0 0,-1 0 0,0 0 0,1 1 0,-1-1 0,1 0 0,-1 0 0,1-1 0,-1 1 0,0 0 0,1 0 0,-1 0 0,1 0 0,-1 0 0,1 0 0,-1-1 0,0 1 0,1 0 0,-1 0 0,0 0 0,1-1 0,-1 1 0,1-1 0,26-22 0,-24 20 0,16-17 0,31-44 0,-41 50 0,1 0 0,0 1 0,1 0 0,1 0 0,0 1 0,1 1 0,0 0 0,21-14 0,-30 23 6,0 1-1,1-1 1,-1 0-1,0 1 0,1 0 1,-1 0-1,1 0 1,-1 1-1,1-1 1,0 1-1,-1 0 1,1 0-1,-1 1 0,1-1 1,-1 1-1,1 0 1,-1 1-1,1-1 1,-1 1-1,0-1 1,6 4-1,0 2-191,0-1 1,-1 1-1,1 1 0,-1 0 1,-1 0-1,1 1 1,6 10-1,0 0-6640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7.458"/>
    </inkml:context>
    <inkml:brush xml:id="br0">
      <inkml:brushProperty name="width" value="0.05" units="cm"/>
      <inkml:brushProperty name="height" value="0.05" units="cm"/>
    </inkml:brush>
  </inkml:definitions>
  <inkml:trace contextRef="#ctx0" brushRef="#br0">44 11 24575,'-17'-5'0,"-1"0"0,18 5 0,-1 0 0,0 1 0,1-1 0,-1 0 0,1 1 0,-1-1 0,1 1 0,-1-1 0,1 1 0,-1-1 0,1 1 0,0-1 0,-1 1 0,1 0 0,0-1 0,-1 1 0,1-1 0,0 1 0,0 0 0,0-1 0,-1 1 0,1 0 0,0-1 0,0 1 0,0 0 0,0-1 0,0 1 0,0 0 0,0-1 0,1 2 0,0 21 0,2 0 0,0 0 0,2 0 0,9 28 0,1 4 0,-1 23 67,5 92-1,7 38-1564,-18-171-5328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07.817"/>
    </inkml:context>
    <inkml:brush xml:id="br0">
      <inkml:brushProperty name="width" value="0.05" units="cm"/>
      <inkml:brushProperty name="height" value="0.05" units="cm"/>
    </inkml:brush>
  </inkml:definitions>
  <inkml:trace contextRef="#ctx0" brushRef="#br0">0 23 24575,'0'-5'0,"0"-5"0,0 2 0,0 8 0,0 9 0,5 7 0,1 5 0,0 9 0,-1 4 0,-2 5 0,-1 6 0,-1 4 0,0-2 0,-1-8-8191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32.113"/>
    </inkml:context>
    <inkml:brush xml:id="br0">
      <inkml:brushProperty name="width" value="0.05" units="cm"/>
      <inkml:brushProperty name="height" value="0.05" units="cm"/>
    </inkml:brush>
  </inkml:definitions>
  <inkml:trace contextRef="#ctx0" brushRef="#br0">248 1 24575,'1'0'0,"-1"0"0,0 0 0,0 0 0,0 0 0,0 0 0,0 0 0,0 0 0,0 0 0,0 0 0,1 0 0,-1 0 0,0 0 0,0 0 0,0 0 0,0 0 0,0 0 0,0 0 0,0 0 0,1 0 0,-1 0 0,0 0 0,0 0 0,0 0 0,0 0 0,0 0 0,0 0 0,0 0 0,1 0 0,-1 0 0,0 0 0,0 0 0,0 0 0,0 0 0,0 0 0,0 0 0,0 1 0,0-1 0,0 0 0,0 0 0,0 0 0,0 0 0,1 0 0,-1 0 0,0 0 0,0 0 0,0 1 0,0-1 0,0 0 0,0 0 0,0 0 0,0 0 0,0 0 0,0 0 0,0 0 0,0 1 0,0-1 0,0 0 0,0 0 0,0 0 0,0 0 0,-1 0 0,1 0 0,0 0 0,0 1 0,0-1 0,-10 8 0,-14 6 0,-7-1 0,-48 12 0,5-2 0,71-22 0,0 0 0,0 0 0,0 0 0,0 1 0,0-1 0,0 1 0,1 0 0,-4 2 0,5-3 0,1 0 0,-1 0 0,1-1 0,0 1 0,-1 0 0,1 0 0,0-1 0,-1 1 0,1 0 0,0 0 0,0 0 0,0-1 0,-1 1 0,1 0 0,0 0 0,0 0 0,0 0 0,1-1 0,-1 1 0,0 0 0,0 0 0,0 0 0,1 0 0,-1-1 0,0 1 0,1 0 0,-1 0 0,0-1 0,1 1 0,-1 0 0,1-1 0,-1 1 0,1 0 0,0-1 0,-1 1 0,2 0 0,34 37 0,-20-22 0,-1 1 0,15 20 0,-25-30 0,-1 0 0,0 0 0,0 1 0,0-1 0,-1 1 0,-1 0 0,1 0 0,-1 0 0,1 13 0,-2-12 0,-1 1 0,0-1 0,0 0 0,-1 0 0,0 1 0,-1-1 0,-5 17 0,-2-2 0,-19 35 0,10-24 0,17-34 0,0 1 0,0-1 0,1 1 0,-1-1 0,0 1 0,1-1 0,-1 1 0,1 0 0,-1 0 0,1-1 0,0 1 0,-1 0 0,1-1 0,0 1 0,0 0 0,0 0 0,1 0 0,-1-1 0,0 1 0,1 0 0,-1-1 0,1 1 0,-1 0 0,1-1 0,0 1 0,0-1 0,0 1 0,0-1 0,0 1 0,1 0 0,1 1 0,1-1 0,0 0 0,-1-1 0,1 1 0,0 0 0,0-1 0,-1 0 0,1 0 0,0 0 0,0-1 0,0 1 0,6-1 0,133-1 107,-61-2-1579,-58 3-5354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25:32.958"/>
    </inkml:context>
    <inkml:brush xml:id="br0">
      <inkml:brushProperty name="width" value="0.05" units="cm"/>
      <inkml:brushProperty name="height" value="0.05" units="cm"/>
    </inkml:brush>
  </inkml:definitions>
  <inkml:trace contextRef="#ctx0" brushRef="#br0">0 0 24575,'18'10'0,"16"1"0,-6-7 0,-17-3 0,0 0 0,-1 1 0,1 0 0,12 5 0,-20-6 0,0 0 0,0 1 0,-1-1 0,1 1 0,-1-1 0,1 1 0,-1 0 0,0 0 0,1 0 0,-1 0 0,0 1 0,0-1 0,-1 0 0,1 1 0,0 0 0,-1-1 0,0 1 0,0 0 0,1-1 0,-1 5 0,2 7 0,0 0 0,-2 1 0,0 0 0,0-1 0,-3 17 0,1-16 0,1 1 0,0-1 0,1 1 0,5 24 0,1-17 0,-3-11 0,-1-1 0,-1 1 0,1-1 0,0 23 0,-3-33 0,-1 1 0,1-1 0,-1 1 0,1-1 0,-1 0 0,1 1 0,-1-1 0,0 0 0,0 1 0,0-1 0,0 0 0,0 0 0,0 0 0,0 0 0,0 0 0,0 0 0,0 0 0,-1 0 0,1-1 0,-2 2 0,-31 12 0,27-11 0,-24 7-1365,1-1-5461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46.760"/>
    </inkml:context>
    <inkml:brush xml:id="br0">
      <inkml:brushProperty name="width" value="0.05" units="cm"/>
      <inkml:brushProperty name="height" value="0.05" units="cm"/>
    </inkml:brush>
  </inkml:definitions>
  <inkml:trace contextRef="#ctx0" brushRef="#br0">484 524 24575,'-37'-25'0,"-164"-115"0,149 100 0,-78-76 0,121 107 0,1 0 0,0-1 0,0 1 0,1-2 0,-7-12 0,13 21 0,0 0 0,-1-1 0,1 1 0,0-1 0,1 1 0,-1-1 0,0 0 0,1 1 0,-1-1 0,1 0 0,0 1 0,0-1 0,0 0 0,0 0 0,0 1 0,1-1 0,-1 0 0,1 1 0,0-1 0,0 1 0,0-1 0,0 1 0,0-1 0,0 1 0,1 0 0,-1-1 0,1 1 0,0 0 0,2-3 0,2 1 0,-1 0 0,1-1 0,0 2 0,0-1 0,1 1 0,-1 0 0,1 0 0,0 1 0,-1 0 0,11-2 0,11 0 0,38-2 0,-48 4 0,67-2 0,-1 3 0,1 4 0,0 4 0,-1 4 0,-1 3 0,0 4 0,-1 3 0,-1 4 0,100 45 0,-142-51 0,0 2 0,-2 1 0,44 34 0,-64-42 0,0 1 0,-1 0 0,0 0 0,-2 2 0,0 0 0,0 1 0,-2 0 0,13 25 0,-21-34 0,0 0 0,0 0 0,-1 0 0,-1 0 0,1 0 0,-2 1 0,1-1 0,-1 1 0,-1 0 0,0-1 0,0 1 0,-3 15 0,1-13 0,-1 0 0,-1-1 0,0 0 0,-1 1 0,0-1 0,-1-1 0,0 1 0,-14 18 0,0-6 0,-1-1 0,-1-1 0,-1-1 0,-1 0 0,-1-2 0,0-1 0,-31 15 0,-6 0 0,-1-3 0,-67 22 0,85-36 0,-1-3 0,0-1 0,-87 8 0,52-19-1365,17-7-5461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47.149"/>
    </inkml:context>
    <inkml:brush xml:id="br0">
      <inkml:brushProperty name="width" value="0.05" units="cm"/>
      <inkml:brushProperty name="height" value="0.05" units="cm"/>
    </inkml:brush>
  </inkml:definitions>
  <inkml:trace contextRef="#ctx0" brushRef="#br0">63 168 24575,'-2'2'0,"0"-1"0,0 1 0,0-1 0,0 1 0,0-1 0,0 0 0,0 0 0,0 0 0,0 0 0,-1 0 0,1-1 0,0 1 0,-1-1 0,1 1 0,0-1 0,-1 0 0,-3 0 0,5-2 0,6-3 0,10-2 0,21-5 0,1 1 0,1 2 0,0 2 0,51-4 0,-6 1 0,-34 4 0,-31 5 0,0-1 0,0-1 0,0-1 0,26-8 0,-43 11 0,1 1 0,-1 0 0,0-1 0,1 0 0,-1 1 0,0-1 0,1 0 0,-1 0 0,0 1 0,0-1 0,0 0 0,0 0 0,0 0 0,0-1 0,0 1 0,0 0 0,-1 0 0,2-3 0,-2 4 0,0-1 0,0 0 0,0 0 0,0 0 0,0 1 0,0-1 0,0 0 0,-1 0 0,1 1 0,0-1 0,-1 0 0,1 0 0,0 1 0,-1-1 0,1 0 0,-1 1 0,1-1 0,-1 0 0,1 1 0,-1-1 0,0 1 0,1-1 0,-2 0 0,-4-3 0,0 1 0,0 0 0,0 0 0,0 0 0,-1 0 0,-8-1 0,-31-5 0,0 2 0,-1 3 0,1 1 0,-52 4 0,56 0 0,39-1 0,-11 0 0,0 0 0,0 1 0,0 0 0,0 1 0,-15 5 0,26-6 0,0 0 0,0 0 0,-1 1 0,1-1 0,0 1 0,0 0 0,0 0 0,1 0 0,-1 0 0,0 0 0,1 1 0,-1-1 0,1 1 0,0 0 0,0 0 0,0 0 0,0 0 0,1 0 0,-1 0 0,1 0 0,-1 0 0,1 1 0,0-1 0,1 1 0,-2 6 0,2 0 9,0 1-1,0-1 1,1 1-1,0-1 1,1 0 0,0 0-1,1 0 1,0 0-1,1 0 1,0 0-1,0-1 1,1 1-1,10 14 1,-3-7-257,0-1 1,1 0-1,1 0 1,0-2-1,33 27 1,-10-15-6579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47.509"/>
    </inkml:context>
    <inkml:brush xml:id="br0">
      <inkml:brushProperty name="width" value="0.05" units="cm"/>
      <inkml:brushProperty name="height" value="0.05" units="cm"/>
    </inkml:brush>
  </inkml:definitions>
  <inkml:trace contextRef="#ctx0" brushRef="#br0">317 86 24575,'0'-2'0,"0"0"0,1 0 0,-1-1 0,1 1 0,0 0 0,-1 0 0,1 0 0,0 0 0,2-3 0,-2 4 0,0 0 0,0 0 0,-1 0 0,1 0 0,0 0 0,-1 0 0,1 0 0,-1 0 0,1-1 0,-1 1 0,0 0 0,1 0 0,-1 0 0,0-1 0,0 1 0,0 0 0,0-1 0,0 1 0,0 0 0,0 0 0,0-1 0,-1 1 0,1 0 0,0 0 0,-1-1 0,1 1 0,-1 0 0,1 0 0,-1 0 0,0 0 0,1 0 0,-1 0 0,-1-2 0,-1 1 0,-1-1 0,1 1 0,0 0 0,-1 0 0,1 1 0,-1-1 0,0 1 0,1-1 0,-1 1 0,0 0 0,0 1 0,0-1 0,0 1 0,1-1 0,-1 1 0,0 0 0,0 1 0,0-1 0,-7 2 0,-4 1 0,0 1 0,0 0 0,-23 11 0,25-9 0,1 1 0,-1 0 0,1 0 0,1 1 0,-1 1 0,-19 19 0,28-25 0,0 1 0,0-1 0,0 1 0,1 0 0,0 0 0,-1 0 0,2 0 0,-1 0 0,0 0 0,1 1 0,-2 5 0,3-7 0,0 0 0,0 0 0,0 0 0,0 0 0,0 0 0,1 1 0,0-1 0,-1 0 0,1 0 0,0-1 0,0 1 0,1 0 0,-1 0 0,1 0 0,-1-1 0,1 1 0,0-1 0,3 4 0,0 0 0,1 0 0,1 0 0,-1-1 0,1 0 0,0 0 0,0-1 0,1 1 0,10 3 0,7 2 0,34 8 0,-40-14 0,-1 1 0,0 2 0,0 0 0,16 9 0,-33-16 0,0 1 0,0-1 0,0 1 0,0-1 0,0 1 0,-1-1 0,1 1 0,0 0 0,0 0 0,-1-1 0,1 1 0,0 0 0,-1 0 0,1 0 0,-1-1 0,1 1 0,-1 0 0,1 0 0,-1 0 0,0 0 0,0 0 0,1 0 0,-1 0 0,0 0 0,0 0 0,0 1 0,0 0 0,-1 0 0,0 0 0,1-1 0,-1 1 0,0 0 0,0-1 0,0 1 0,0 0 0,0-1 0,0 1 0,0-1 0,-1 0 0,0 2 0,-7 4 0,0 0 0,0-1 0,-16 9 0,8-6-124,-1-1 0,1-1 0,-1 0 0,-1-1 0,1-1 0,-1-1-1,0-1 1,0 0 0,0-2 0,-22 0 0,5-4-6702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47.903"/>
    </inkml:context>
    <inkml:brush xml:id="br0">
      <inkml:brushProperty name="width" value="0.05" units="cm"/>
      <inkml:brushProperty name="height" value="0.05" units="cm"/>
    </inkml:brush>
  </inkml:definitions>
  <inkml:trace contextRef="#ctx0" brushRef="#br0">31 20 24575,'6'-18'0,"-2"17"0,-3 13 0,-4 13 0,-33 486 0,35-465-108,0 2-520,8 84-1,-1-97-6197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30.640"/>
    </inkml:context>
    <inkml:brush xml:id="br0">
      <inkml:brushProperty name="width" value="0.05" units="cm"/>
      <inkml:brushProperty name="height" value="0.05" units="cm"/>
    </inkml:brush>
  </inkml:definitions>
  <inkml:trace contextRef="#ctx0" brushRef="#br0">1284 463 24575,'-2'-2'0,"0"1"0,0-1 0,1 0 0,-1 0 0,0 1 0,-1 0 0,1-1 0,0 1 0,0 0 0,-5-2 0,7 3 0,-1 0 0,0 0 0,0 1 0,0-1 0,0 0 0,0 0 0,0 1 0,1-1 0,-1 1 0,0-1 0,0 1 0,1-1 0,-1 1 0,0-1 0,0 1 0,1-1 0,-1 1 0,1 0 0,-1-1 0,1 1 0,-1 0 0,1 0 0,-1 0 0,1-1 0,0 1 0,-1 0 0,1 0 0,0 0 0,0 0 0,-1 0 0,1-1 0,0 1 0,0 0 0,0 1 0,-14 67-2727,-8 126 0,12-89 1397,-264 1566 1330,-32-527 0,-50-16 0,333-1058 125,-106 341 3551,94-281-2184,-20 158-1,47-223-1491,3 0 0,5 105 0,3-125 0,3 0 0,2 0 0,2-1 0,23 66 0,-29-98 0,1 0 0,0-1 0,1 0 0,0 0 0,12 16 0,-14-24 0,-1 0 0,1 0 0,0 0 0,1-1 0,-1 1 0,0-1 0,1 0 0,0-1 0,-1 1 0,1-1 0,0 0 0,1 0 0,-1 0 0,0-1 0,0 1 0,7-1 0,17 1 0,0-2 0,0 0 0,0-3 0,0 0 0,54-14 0,-21 4 0,18-2-15,557-89-148,977-40-2356,5 57-86,-1441 78 2567,1041-85-501,-1176 89 565,-17 3 332,1-2 0,-1 0 0,0-2 0,0-1 0,29-12 0,-53 19-255,0-1-1,1 0 1,-1 0 0,0 0 0,0 0 0,0 0 0,0-1 0,0 1-1,0-1 1,0 1 0,-1-1 0,1 0 0,0 0 0,-1 1 0,1-1-1,-1 0 1,0-1 0,0 1 0,0 0 0,0 0 0,0 0 0,0-1-1,1-3 1,-3 3-42,1 0-1,-1 0 0,1 0 1,-1 0-1,0 0 0,0 0 1,0 1-1,-1-1 0,1 0 1,-1 1-1,1-1 0,-1 1 1,0-1-1,0 1 1,0 0-1,0 0 0,-5-4 1,-8-6-9,0 2 0,-32-19 0,32 21-53,1 0-1,1-1 0,-25-20 1,34 25 1,0-1 0,0 1 0,0-1 0,1 0 0,0 0 0,0 0 0,0 0 0,1 0 0,-1-1 0,1 1 0,0-1 0,1 0 0,0 1 0,-2-13 0,3-17 0,0-1 0,3 1 0,12-66 0,-3 29 0,43-472 9,-15 114-110,-23 290-40,101-1053-217,-103 885 376,-47-582 0,26 834-51,-11-89 327,3-283 0,62 73-294,29 8 0,-8 90 0,-19 113 0,-49 142 0,-1 0 0,1 0 0,-1 0 0,0 0 0,0 0 0,1 0 0,-1 0 0,-1 0 0,1 0 0,0 0 0,0 0 0,-1 0 0,1 0 0,-1 0 0,0 0 0,0 0 0,1 1 0,-1-1 0,0 0 0,-2-1 0,1 0 0,-1 1 0,1-1 0,-1 1 0,0 0 0,0 0 0,1 0 0,-1 1 0,-1-1 0,1 1 0,-6-3 0,-8 0 0,1 0 0,-1 2 0,-32-2 0,40 3 0,-709 11 0,194 48 1,312-31-104,-848 86-229,-5-47 153,854-59 171,-786 12 118,979-20-59,0 2 0,0 0 0,0 1 0,0 0 1,1 2-1,-1 0 0,1 1 0,0 0 0,-18 10 0,32-13-116,0 0 0,0 0 0,1 1 0,-1-1 0,0 1 0,1 0 0,-1 0 0,1 0 0,0 0 0,0 0 0,1 0 0,-1 1 0,0-1 0,1 1 0,0-1 0,0 1 0,0-1 0,0 1 0,1 0 0,-1 5 0,-1 13-6761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48.244"/>
    </inkml:context>
    <inkml:brush xml:id="br0">
      <inkml:brushProperty name="width" value="0.05" units="cm"/>
      <inkml:brushProperty name="height" value="0.05" units="cm"/>
    </inkml:brush>
  </inkml:definitions>
  <inkml:trace contextRef="#ctx0" brushRef="#br0">98 619 24575,'2'-26'0,"2"0"0,0 0 0,2 0 0,18-48 0,-19 57 0,1 2 0,-4 9 0,1 1 0,-1-1 0,-1 0 0,1 1 0,-1-1 0,0 0 0,0 0 0,-1 0 0,1 0 0,-2-6 0,1 12 0,0-1 0,0 1 0,0 0 0,0 0 0,0 0 0,0 0 0,0 0 0,0-1 0,-1 1 0,1 0 0,0 0 0,0 0 0,0 0 0,0 0 0,0 0 0,-1 0 0,1 0 0,0 0 0,0-1 0,0 1 0,0 0 0,0 0 0,-1 0 0,1 0 0,0 0 0,0 0 0,0 0 0,-1 0 0,1 0 0,0 0 0,0 0 0,0 0 0,0 0 0,-1 0 0,1 1 0,0-1 0,0 0 0,0 0 0,0 0 0,0 0 0,-1 0 0,1 0 0,0 0 0,-12 9 0,-7 9 0,18-17 0,-21 22 0,7-9 0,1 0 0,0 1 0,1 1 0,1 0 0,-15 27 0,26-41 0,0 0 0,0 0 0,0 0 0,1 1 0,-1-1 0,1 0 0,-1 0 0,1 0 0,0 1 0,0-1 0,0 0 0,0 0 0,0 0 0,0 1 0,0-1 0,1 0 0,0 0 0,-1 0 0,1 0 0,0 1 0,0-1 0,0 0 0,0 0 0,0-1 0,0 1 0,1 0 0,-1 0 0,1-1 0,-1 1 0,1 0 0,-1-1 0,3 2 0,6 3 0,0 0 0,0 0 0,1-1 0,0 0 0,11 3 0,-3-1 0,47 20-682,95 53-1,-134-64-6143</inkml:trace>
  <inkml:trace contextRef="#ctx0" brushRef="#br0" timeOffset="1">890 18 24575,'-5'0'0,"-6"-5"0,-5-1 0,-6 0 0,2 6 0,-1 7 0,3 8 0,5 6 0,5 8 0,3 13 0,3 9 0,6 10 0,3 3 0,4 6 0,1-1 0,3-2 0,-1-13-8191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48.670"/>
    </inkml:context>
    <inkml:brush xml:id="br0">
      <inkml:brushProperty name="width" value="0.05" units="cm"/>
      <inkml:brushProperty name="height" value="0.05" units="cm"/>
    </inkml:brush>
  </inkml:definitions>
  <inkml:trace contextRef="#ctx0" brushRef="#br0">33 299 24575,'-8'-7'0,"5"4"0,0 1 0,0-1 0,1 0 0,-1 0 0,1 0 0,0 0 0,-4-6 0,6 8 0,0 0 0,0 0 0,0 1 0,-1-1 0,1 0 0,0 0 0,1 0 0,-1 0 0,0 0 0,0 0 0,0 0 0,1 0 0,-1 0 0,0 0 0,1 0 0,-1 0 0,1 0 0,-1 0 0,1 1 0,-1-1 0,1 0 0,-1 0 0,1 1 0,0-1 0,0 0 0,-1 1 0,1-1 0,0 0 0,0 1 0,0 0 0,0-1 0,0 1 0,-1-1 0,1 1 0,0 0 0,0 0 0,2-1 0,17-5 0,1 0 0,0 1 0,1 1 0,-1 1 0,30 0 0,10-2 0,97-11 0,204-31 0,-345 44 0,37-9 0,-51 11 0,0 0 0,0 0 0,0 0 0,0-1 0,0 1 0,-1-1 0,1 0 0,0 0 0,-1 0 0,1 0 0,-1 0 0,0 0 0,3-5 0,-4 6 0,-1 0 0,1 0 0,-1-1 0,0 1 0,0 0 0,1 0 0,-1-1 0,0 1 0,0 0 0,0-1 0,-1 1 0,1 0 0,0-1 0,0 1 0,-1 0 0,1 0 0,0-1 0,-1 1 0,0 0 0,1 0 0,-1 0 0,0 0 0,1 0 0,-1 0 0,0 0 0,0 0 0,0 0 0,0 0 0,0 0 0,0 0 0,0 0 0,0 1 0,0-1 0,-2 0 0,-42-24 0,44 25 0,-10-5 0,1 1 0,-1 1 0,0 0 0,0 0 0,0 1 0,0 0 0,0 1 0,0 1 0,-1-1 0,-19 4 0,27-3 0,0 1 0,0 0 0,-1 0 0,1 1 0,0-1 0,0 1 0,0 0 0,1 0 0,-1 0 0,0 0 0,1 1 0,-1-1 0,1 1 0,0 0 0,0 0 0,0 1 0,0-1 0,1 0 0,-1 1 0,1 0 0,0-1 0,0 1 0,0 0 0,0 0 0,1 0 0,0 1 0,0-1 0,0 0 0,0 0 0,0 9 0,0-3 0,1 0 0,1 0 0,-1 1 0,2-1 0,-1 0 0,1 0 0,1 0 0,0-1 0,0 1 0,1-1 0,0 1 0,1-1 0,-1 0 0,2-1 0,0 1 0,0-1 0,0 0 0,12 11 0,-11-13 0,0 0 0,0 0 0,1-1 0,0 0 0,0 0 0,0 0 0,0-1 0,1-1 0,0 0 0,-1 0 0,1 0 0,0-1 0,1 0 0,-1-1 0,0 0 0,0-1 0,1 0 0,-1 0 0,0-1 0,15-2 0,-20 2 0,1 0 0,-1-1 0,0 1 0,1-1 0,-1 0 0,0 0 0,0 0 0,0 0 0,0-1 0,0 1 0,-1-1 0,1 0 0,-1 0 0,0-1 0,1 1 0,-2-1 0,1 0 0,0 1 0,-1-1 0,0 0 0,1 0 0,-2-1 0,1 1 0,0 0 0,-1-1 0,1-4 0,-1 1 0,0 0 0,-1 1 0,0-1 0,0 0 0,0 0 0,-1 1 0,-1-1 0,1 0 0,-1 1 0,0-1 0,-1 1 0,0 0 0,0 0 0,-8-13 0,3 7-136,-2 0-1,1 0 1,-1 0-1,-1 2 1,0-1-1,-1 1 1,0 1-1,-1 0 0,-24-14 1,12 13-6690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49.183"/>
    </inkml:context>
    <inkml:brush xml:id="br0">
      <inkml:brushProperty name="width" value="0.05" units="cm"/>
      <inkml:brushProperty name="height" value="0.05" units="cm"/>
    </inkml:brush>
  </inkml:definitions>
  <inkml:trace contextRef="#ctx0" brushRef="#br0">187 425 24575,'-2'-3'0,"0"1"0,0 0 0,0 0 0,0 1 0,0-1 0,-1 0 0,1 1 0,-1-1 0,1 1 0,-1 0 0,1 0 0,-1 0 0,0 0 0,1 0 0,-6 0 0,7 1 0,0 0 0,0 0 0,0 1 0,1-1 0,-1 0 0,0 0 0,0 1 0,1-1 0,-1 0 0,0 1 0,1-1 0,-1 1 0,0-1 0,1 1 0,-1-1 0,1 1 0,-1-1 0,1 1 0,-1-1 0,1 1 0,-1 1 0,0 0 0,0 0 0,0 0 0,0 0 0,1 1 0,-1-1 0,1 0 0,-1 1 0,1-1 0,0 0 0,0 3 0,3 45 0,2 0 0,15 63 0,2 14 0,-6-11 0,10 95 0,-29-250 0,-17-147 0,-78-228 0,22 112 0,71 282 0,-6-41 0,10 57 0,1-1 0,0 0 0,0 0 0,0 1 0,1-1 0,0 0 0,-1 1 0,2-1 0,-1 0 0,3-5 0,-3 8 0,0 1 0,1-1 0,-1 0 0,1 0 0,-1 0 0,1 1 0,0-1 0,0 1 0,0 0 0,0-1 0,0 1 0,0 0 0,0 0 0,0 0 0,0 0 0,1 1 0,-1-1 0,0 0 0,0 1 0,1 0 0,-1 0 0,1-1 0,-1 1 0,0 1 0,1-1 0,-1 0 0,0 0 0,3 2 0,8 0 0,0 1 0,0 1 0,19 8 0,-4 0 0,0 2 0,0 1 0,-2 1 0,39 30 0,-48-32 0,0 1 0,0 1 0,-2 0 0,0 1 0,-1 1 0,23 38 0,-34-51 0,0 0 0,-1 0 0,0 0 0,0 0 0,0 0 0,-1 1 0,0-1 0,0 0 0,0 1 0,-1-1 0,1 1 0,-1-1 0,-1 1 0,1-1 0,-1 1 0,0-1 0,0 1 0,-3 6 0,1-4 0,-1-1 0,0 0 0,0 0 0,-1 0 0,0 0 0,0-1 0,-1 0 0,0 0 0,0 0 0,0-1 0,-12 9 0,-53 27-1365,-3-5-5461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1.502"/>
    </inkml:context>
    <inkml:brush xml:id="br0">
      <inkml:brushProperty name="width" value="0.05" units="cm"/>
      <inkml:brushProperty name="height" value="0.05" units="cm"/>
    </inkml:brush>
  </inkml:definitions>
  <inkml:trace contextRef="#ctx0" brushRef="#br0">281 1588 24575,'-1'-25'0,"-2"1"0,-10-45 0,6 37 0,5 29 0,1 12 0,1 20 0,40 438-35,-10-165-906,38 1058-873,-104 2 556,15-912 5092,21-443-3808,0-1 0,0 0 0,0 0 0,1 0-1,0 0 1,0 0 0,1 0 0,2 6 0,-3-10-27,0-1 1,0 1-1,0 0 0,1-1 1,-1 1-1,0-1 0,1 0 1,-1 1-1,1-1 1,0 0-1,-1 0 0,1 0 1,0 0-1,0 0 0,-1 0 1,1-1-1,0 1 0,0-1 1,0 1-1,0-1 0,0 0 1,0 0-1,0 1 0,0-1 1,0-1-1,0 1 1,0 0-1,3-1 0,215-40 1,702-11-109,-763 48-119,1676-42-5025,-871 23 3492,1727-4 332,3 61-1,386-39 1430,-2706-3-83,1706-53-800,-993-24 3311,-448-34 493,-224-5 2436,-377 110-5087,-4 4-220,-1-3 0,-1 0 0,33-20 0,-62 31-50,-1 0 0,0 0 0,1 0 0,-1 0 0,0 0 0,0-1 0,0 1 0,-1 0 0,1-1 0,-1 0 0,1 1 0,-1-1 0,0 0 0,0 0 0,0 1 0,0-1 0,-1 0 0,1 0 0,-1 0 0,1 0 0,-1 0 0,0 0 0,0 0 0,-1 0 0,1 0 0,-1 0 0,1 0 0,-1 0 0,-1-3 0,-4-12 0,-1 1 0,0 1 0,-17-29 0,13 24 0,-49-97 0,6-2 0,-74-243 0,57 87-100,12-3 0,12-2 0,13-2 0,12-1 0,17-331 0,14 422 100,5-184 0,-27 2 0,-4 248 150,-6 1 0,-5 0 0,-76-205 0,90 292-150,-2 1 0,-2 1 0,-1 1 0,-2 0 0,-1 1 0,-33-37 0,48 64 0,0 0 0,-1 1 0,0 0 0,-1 0 0,0 1 0,0 0 0,0 0 0,0 1 0,-1 1 0,0-1 0,0 2 0,0-1 0,-1 2 0,1-1 0,-1 1 0,1 1 0,-1 0 0,0 0 0,-15 2 0,-197 12 0,86-2 0,-983 25-1657,-2-35-759,273-2-636,-384 18-69,-618 54 2901,433 28 220,707-46 0,-783 62 51,-170 11-761,835-60 1306,-38 3 881,1-31-643,451-53 2841,-61 1 868,411 19-4543,-80 17 0,142-22 0,0 1 0,-1-1 0,1 1 0,0 0 0,0 1 0,1-1 0,-1 0 0,0 1 0,0 0 0,1-1 0,-1 1 0,1 0 0,-1 1 0,1-1 0,0 0 0,0 1 0,0-1 0,0 1 0,0-1 0,0 1 0,-2 6 0,1 1 0,0 0 0,0 1 0,1 0 0,1-1 0,-1 13 0,1-12 0,0-1 0,0 1 0,-1-1 0,-4 14 0,3-20 0,1 1 0,0-2 0,-1 1 0,0 0 0,0-1 0,0 1 0,0-1 0,-1 0 0,1 0 0,-1 0 0,0 0 0,1-1 0,-1 1 0,-1-1 0,1 0 0,-6 2 0,-10 3 0,1-2 0,-28 6 0,36-9 0,-197 35 0,81-16 0,-205 60 0,299-69 0,0 2 0,1 1 0,1 2 0,0 0 0,2 3 0,0 0 0,-37 34 0,62-51 0,0 1 0,1 0 0,0-1 0,-1 1 0,1 0 0,1 0 0,-1 1 0,1-1 0,-1 1 0,1-1 0,-2 10 0,3-12 0,1 0 0,0 0 0,0 0 0,0 0 0,0 0 0,1 0 0,-1 0 0,0 0 0,1 0 0,0 0 0,-1 0 0,1 0 0,0 0 0,0 0 0,0 0 0,0 0 0,0-1 0,1 1 0,-1 0 0,0-1 0,1 1 0,-1-1 0,1 1 0,0-1 0,-1 0 0,1 0 0,0 0 0,0 0 0,0 0 0,3 1 0,24 10-1365,1-3-5461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2.002"/>
    </inkml:context>
    <inkml:brush xml:id="br0">
      <inkml:brushProperty name="width" value="0.05" units="cm"/>
      <inkml:brushProperty name="height" value="0.05" units="cm"/>
    </inkml:brush>
  </inkml:definitions>
  <inkml:trace contextRef="#ctx0" brushRef="#br0">234 111 24575,'-24'-2'0,"0"0"0,0-2 0,-43-13 0,28 7 0,-16-4 0,59 12 0,16 0 0,28-1 0,537-25 0,-274 8 0,-191 14-1365,-90 5-5461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2.372"/>
    </inkml:context>
    <inkml:brush xml:id="br0">
      <inkml:brushProperty name="width" value="0.05" units="cm"/>
      <inkml:brushProperty name="height" value="0.05" units="cm"/>
    </inkml:brush>
  </inkml:definitions>
  <inkml:trace contextRef="#ctx0" brushRef="#br0">0 28 24575,'1'1'0,"-1"0"0,0 0 0,1 0 0,-1 0 0,0 0 0,1 0 0,-1-1 0,1 1 0,0 0 0,-1 0 0,1 0 0,0 0 0,-1-1 0,1 1 0,0 0 0,0-1 0,0 1 0,-1-1 0,1 1 0,0-1 0,0 1 0,0-1 0,0 1 0,0-1 0,0 0 0,0 0 0,2 1 0,32 4 0,-31-5 0,77 5 0,123-9 0,80-24 0,-43 3 0,-232 25-47,-8 3 164,-12 4-1552,-2-1-5391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3.122"/>
    </inkml:context>
    <inkml:brush xml:id="br0">
      <inkml:brushProperty name="width" value="0.05" units="cm"/>
      <inkml:brushProperty name="height" value="0.05" units="cm"/>
    </inkml:brush>
  </inkml:definitions>
  <inkml:trace contextRef="#ctx0" brushRef="#br0">39 18 24575,'-36'0'0,"33"0"0,22 0 0,105 1 0,149-3 0,-246 0 0,52-12 0,-74 14-1365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3.515"/>
    </inkml:context>
    <inkml:brush xml:id="br0">
      <inkml:brushProperty name="width" value="0.05" units="cm"/>
      <inkml:brushProperty name="height" value="0.05" units="cm"/>
    </inkml:brush>
  </inkml:definitions>
  <inkml:trace contextRef="#ctx0" brushRef="#br0">7 2 24575,'0'5'0,"-5"6"0,4 1 0,6-2 0,6-2 0,8-7 0,8-4 0,10-1 0,2-5 0,5-1 0,4 2 0,2 2 0,-1 1 0,-5 3 0,-6 1 0,-9 5 0,-9 2-8191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4.743"/>
    </inkml:context>
    <inkml:brush xml:id="br0">
      <inkml:brushProperty name="width" value="0.05" units="cm"/>
      <inkml:brushProperty name="height" value="0.05" units="cm"/>
    </inkml:brush>
  </inkml:definitions>
  <inkml:trace contextRef="#ctx0" brushRef="#br0">12 653 24575,'-11'0'0,"17"0"0,39 0 0,3 0 0,857-25-429,1-31-1484,-129 7 1314,1176-15-1087,-1022 66 1325,619-7-416,-139-87 819,-5 0 0,-289 62-42,-243 0 0,-251 7 0,637-22 337,-2-31 289,-992 54 600,290-20 1661,0 39-2282,-239 26-605,299 6 0,-610-30-1365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5.418"/>
    </inkml:context>
    <inkml:brush xml:id="br0">
      <inkml:brushProperty name="width" value="0.05" units="cm"/>
      <inkml:brushProperty name="height" value="0.05" units="cm"/>
    </inkml:brush>
  </inkml:definitions>
  <inkml:trace contextRef="#ctx0" brushRef="#br0">34 134 24575,'-5'0'0,"-5"-5"0,-2-6 0,6-1 0,8 1 0,14-2 0,9 1 0,8 3 0,14-2 0,8 1 0,8 3 0,3 1 0,4-2 0,-1 1 0,-2 0 0,-13 3-8191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31.652"/>
    </inkml:context>
    <inkml:brush xml:id="br0">
      <inkml:brushProperty name="width" value="0.05" units="cm"/>
      <inkml:brushProperty name="height" value="0.05" units="cm"/>
    </inkml:brush>
  </inkml:definitions>
  <inkml:trace contextRef="#ctx0" brushRef="#br0">1 281 24575,'5'101'0,"31"171"0,-24-195 0,1 12 0,4 158 0,-19-473 0,8-252 0,-3 434 0,3 1 0,11-46 0,-14 76 0,1 0 0,0 1 0,1-1 0,0 1 0,1 1 0,0-1 0,1 1 0,0 0 0,1 0 0,0 1 0,14-13 0,-18 19 0,-1 1 0,2 0 0,-1 0 0,0 0 0,0 0 0,1 1 0,0 0 0,-1-1 0,1 2 0,0-1 0,0 1 0,0-1 0,0 2 0,0-1 0,0 0 0,0 1 0,1 0 0,-1 0 0,0 0 0,0 1 0,0 0 0,0 0 0,0 0 0,0 1 0,9 3 0,-7-1 0,0 0 0,0 1 0,-1-1 0,1 1 0,-1 1 0,0-1 0,-1 1 0,1 0 0,-1 0 0,0 1 0,-1-1 0,0 1 0,0 0 0,0 0 0,5 15 0,-6-9 0,1 1 0,-1 0 0,-1 0 0,-1 0 0,0 0 0,0 0 0,-2 0 0,0 0 0,0 0 0,-1 0 0,-1 0 0,-1 0 0,0-1 0,0 1 0,-1-1 0,-1 0 0,0 0 0,-1-1 0,0 0 0,-1 0 0,0-1 0,-1 0 0,-1 0 0,1-1 0,-2 0 0,1-1 0,-1 0 0,-1-1 0,1 0 0,-1-1 0,-1 0 0,0 0 0,-18 5 0,26-10-151,1-1-1,-1 0 0,0 0 0,0 0 1,1-1-1,-1 0 0,0 1 1,-9-3-1,-4-2-6674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5.775"/>
    </inkml:context>
    <inkml:brush xml:id="br0">
      <inkml:brushProperty name="width" value="0.05" units="cm"/>
      <inkml:brushProperty name="height" value="0.05" units="cm"/>
    </inkml:brush>
  </inkml:definitions>
  <inkml:trace contextRef="#ctx0" brushRef="#br0">23 24 24575,'-4'4'0,"-7"7"0,3 1 0,9-1 0,7-3 0,13-8 0,11-2 0,10-7 0,7-2 0,5 2 0,7-3 0,2 1 0,-5 2 0,-12 3-8191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6.508"/>
    </inkml:context>
    <inkml:brush xml:id="br0">
      <inkml:brushProperty name="width" value="0.05" units="cm"/>
      <inkml:brushProperty name="height" value="0.05" units="cm"/>
    </inkml:brush>
  </inkml:definitions>
  <inkml:trace contextRef="#ctx0" brushRef="#br0">7 26 24575,'0'-5'0,"-5"-1"0,4 0 0,6 1 0,7 2 0,11 5 0,6 3 0,12 1 0,8-1 0,6-2 0,2-1 0,-4 0 0,-6-2 0,-7 5 0,-9 1-8191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6.902"/>
    </inkml:context>
    <inkml:brush xml:id="br0">
      <inkml:brushProperty name="width" value="0.05" units="cm"/>
      <inkml:brushProperty name="height" value="0.05" units="cm"/>
    </inkml:brush>
  </inkml:definitions>
  <inkml:trace contextRef="#ctx0" brushRef="#br0">18 1 24575,'-5'4'0,"-2"7"0,1 6 0,11 0 0,8-3 0,12-3 0,11-5 0,14-2 0,11-3 0,15 0 0,7-2 0,9 0 0,-11 1-8191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8.905"/>
    </inkml:context>
    <inkml:brush xml:id="br0">
      <inkml:brushProperty name="width" value="0.05" units="cm"/>
      <inkml:brushProperty name="height" value="0.05" units="cm"/>
    </inkml:brush>
  </inkml:definitions>
  <inkml:trace contextRef="#ctx0" brushRef="#br0">1 376 24575,'4'10'0,"0"1"0,0 0 0,-1 1 0,-1-1 0,0 1 0,0-1 0,-1 14 0,3 14 0,25 215 0,4 34 0,30 121-163,31 221-444,-40 5 606,-68 280 1,3-513-68,31-2 907,-20-393-839,1-1 0,0 1 0,0 0 0,1-1 0,0 0 0,4 12 0,-4-16 0,-1 0 0,0 0 0,1 0 0,-1-1 0,1 1 0,0 0 0,0-1 0,0 1 0,0-1 0,0 0 0,0 1 0,0-1 0,0 0 0,0 0 0,0 0 0,1-1 0,-1 1 0,0-1 0,1 1 0,-1-1 0,0 0 0,5 1 0,58-1 0,113-13 0,-49 1 0,1716-28-2839,-3 90-1,-1043-13 2399,550 15-592,-1323-52 950,341 0 424,-266-4 264,159-29 0,-234 29-26,1-2 0,-1-2 0,-1 0 0,1-1 0,41-23-1,-58 27-471,-1 0 1,-1 0-1,1-1 0,-1 0 0,0 0 0,0-1 0,0 0 0,-1 0 0,0 0 0,-1-1 0,0 0 0,0 0 1,0-1-1,-1 1 0,0-1 0,-1 0 0,0 0 0,-1 0 0,3-15 0,-3 3-94,-1-1-1,-1 0 1,0 0-1,-2 1 1,-5-25-1,-30-105-20,6 32 11,7-8-3,6-1 0,-3-164 0,36-260 0,-5-1439 0,-38 1648 0,15 253 0,-43-155 0,52 233 0,1-1 0,0 0 0,1 0 0,0 0 0,0 0 0,2-1 0,1-24 0,-1 37 0,1 1 0,-1-1 0,0 0 0,0 1 0,0-1 0,0 0 0,0 1 0,0-1 0,0 0 0,0 1 0,0-1 0,0 0 0,0 1 0,0-1 0,0 0 0,0 1 0,-1-1 0,1 1 0,0-1 0,-1 0 0,1 1 0,0-1 0,-1 1 0,1-1 0,-1 1 0,1-1 0,0 1 0,-1-1 0,0 1 0,1-1 0,-1 1 0,1 0 0,-1-1 0,1 1 0,-1 0 0,0-1 0,1 1 0,-1 0 0,0 0 0,1 0 0,-1 0 0,0 0 0,1-1 0,-1 1 0,-1 1 0,-37 7 0,21-3 0,-429 76 41,-6-25-1271,416-52 972,-1196 111-1230,-7-29-317,516-38 1388,-1300 79-1765,1744-115 3837,260-14 516,31-4-360,30-4-2122,-11 4-5867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9.485"/>
    </inkml:context>
    <inkml:brush xml:id="br0">
      <inkml:brushProperty name="width" value="0.05" units="cm"/>
      <inkml:brushProperty name="height" value="0.05" units="cm"/>
    </inkml:brush>
  </inkml:definitions>
  <inkml:trace contextRef="#ctx0" brushRef="#br0">0 1009 24575,'1'-10'0,"0"-1"0,1 0 0,0 1 0,0 0 0,1-1 0,1 1 0,0 0 0,6-12 0,48-73 0,260-314 0,-117 163 0,-191 232 0,-3 6 0,0 0 0,0-1 0,-1 0 0,0 0 0,-1 0 0,0-1 0,0 0 0,-1 0 0,5-19 0,-8 28-44,-1 0 0,0 0 0,0 0 0,0 0 0,1 0 0,-1 0 0,0 0 0,0 0 0,-1 0 0,1 0 0,0 0 0,0 0 0,0 0 0,-1 0 0,1 0 0,0 0 0,-1 0 0,1 0-1,-1 0 1,1 0 0,-1 1 0,1-1 0,-1 0 0,0 0 0,1 0 0,-1 1 0,0-1 0,0 1 0,0-1 0,-1 0 0,-9 0-6782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59.859"/>
    </inkml:context>
    <inkml:brush xml:id="br0">
      <inkml:brushProperty name="width" value="0.05" units="cm"/>
      <inkml:brushProperty name="height" value="0.05" units="cm"/>
    </inkml:brush>
  </inkml:definitions>
  <inkml:trace contextRef="#ctx0" brushRef="#br0">0 87 24575,'0'-3'0,"0"0"0,1-1 0,-1 1 0,1-1 0,-1 1 0,1 0 0,0 0 0,0-1 0,1 1 0,-1 0 0,1 0 0,0 0 0,-1 0 0,1 1 0,0-1 0,1 0 0,-1 1 0,0-1 0,1 1 0,-1 0 0,1 0 0,0 0 0,0 0 0,0 0 0,0 1 0,0-1 0,0 1 0,0 0 0,1 0 0,-1 0 0,6-1 0,11-1 0,1 1 0,-1 0 0,1 2 0,25 2 0,-15-1 0,70 3 0,127 23 0,-222-26 0,8 1 0,0 1 0,0 0 0,25 10 0,-37-12 0,1 0 0,-1 0 0,0 0 0,0 1 0,0-1 0,0 0 0,0 1 0,0 0 0,0 0 0,0-1 0,-1 1 0,4 4 0,-5-5 0,1 1 0,-1-1 0,1 1 0,-1-1 0,0 1 0,0-1 0,1 1 0,-1-1 0,0 1 0,0-1 0,-1 1 0,1-1 0,0 1 0,0-1 0,-1 1 0,1-1 0,-1 1 0,1-1 0,-1 1 0,0-1 0,1 0 0,-3 3 0,-10 13-170,-1-1-1,-1-1 0,0 0 1,-1-1-1,-1 0 0,0-2 1,-22 13-1,-5 3-6655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00.449"/>
    </inkml:context>
    <inkml:brush xml:id="br0">
      <inkml:brushProperty name="width" value="0.05" units="cm"/>
      <inkml:brushProperty name="height" value="0.05" units="cm"/>
    </inkml:brush>
  </inkml:definitions>
  <inkml:trace contextRef="#ctx0" brushRef="#br0">399 86 24575,'5'-20'0,"-4"19"0,0 0 0,-1 0 0,0 1 0,1-1 0,-1 0 0,1 0 0,-1 0 0,0 0 0,0 0 0,1 0 0,-1 0 0,0 0 0,0 0 0,0 0 0,0 0 0,0 0 0,0 0 0,-1 0 0,1 0 0,0 0 0,0 0 0,-1 0 0,1 0 0,-1 0 0,1 1 0,0-1 0,-1 0 0,0 0 0,1 0 0,-1 0 0,1 1 0,-1-1 0,0 0 0,0 1 0,-1-2 0,-3-2 0,0 1 0,-1-1 0,0 1 0,0 0 0,0 0 0,0 1 0,0-1 0,0 1 0,-1 1 0,1-1 0,-1 1 0,1 0 0,-1 1 0,1 0 0,-1 0 0,-8 1 0,-3 0 0,1 2 0,-1 0 0,1 1 0,-31 12 0,40-13 0,1 0 0,1 0 0,-1 1 0,0 0 0,1 0 0,0 1 0,0 0 0,0 0 0,1 0 0,-1 1 0,1 0 0,1 0 0,-6 7 0,9-10 0,-1 0 0,1 1 0,-1-1 0,1 0 0,0 0 0,0 0 0,1 1 0,-1-1 0,1 0 0,-1 1 0,1-1 0,0 1 0,0-1 0,1 0 0,-1 1 0,1-1 0,-1 1 0,1-1 0,0 0 0,1 0 0,-1 0 0,0 0 0,1 0 0,0 0 0,-1 0 0,1 0 0,0 0 0,1-1 0,-1 1 0,0-1 0,6 5 0,-1-1 0,2 0 0,-1 0 0,0-1 0,1 1 0,0-2 0,1 1 0,-1-2 0,10 4 0,10 0 0,40 6 0,-1-1 0,-68-12 0,1 0 0,0 0 0,0 0 0,0 0 0,-1 0 0,1 1 0,0-1 0,0 0 0,0 0 0,-1 1 0,1-1 0,0 1 0,0-1 0,-1 0 0,1 1 0,0-1 0,-1 1 0,1 0 0,0-1 0,-1 1 0,1-1 0,-1 1 0,1 0 0,-1-1 0,0 1 0,1 1 0,-1-1 0,0 0 0,-1-1 0,1 1 0,-1 0 0,1 0 0,-1 0 0,1 0 0,-1 0 0,1-1 0,-1 1 0,0 0 0,0-1 0,1 1 0,-1 0 0,0-1 0,0 1 0,0-1 0,-1 1 0,-55 26 0,46-23 0,-64 24 0,-29 13 0,91-35 0,1 1 0,-1 0 0,2 0 0,-1 1 0,-16 15 0,26-21 0,1-1 0,-1 1 0,0-1 0,1 1 0,-1 0 0,1 0 0,0 0 0,-1 0 0,1 0 0,0 0 0,0 0 0,0 0 0,0 0 0,1 0 0,-1 0 0,1 1 0,-1 3 0,1-5 0,0 1 0,1-1 0,-1 1 0,1-1 0,-1 0 0,1 0 0,0 1 0,-1-1 0,1 0 0,0 0 0,0 0 0,0 0 0,0 0 0,0 0 0,0 0 0,0 0 0,0 0 0,0 0 0,1 0 0,1 1 0,6 1 0,0 0 0,0 0 0,0 0 0,0-1 0,0 0 0,18 0 0,21 0-341,1-3 0,0-1-1,93-18 1,-90 8-6485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00.796"/>
    </inkml:context>
    <inkml:brush xml:id="br0">
      <inkml:brushProperty name="width" value="0.05" units="cm"/>
      <inkml:brushProperty name="height" value="0.05" units="cm"/>
    </inkml:brush>
  </inkml:definitions>
  <inkml:trace contextRef="#ctx0" brushRef="#br0">1 23 24575,'0'-4'0,"0"-7"0,4 4 0,7 7 0,6 8 0,5 8 0,7 6 0,4 3 0,6 3 0,0 1 0,4-1 0,-2 1 0,-3-5 0,-8-7-8191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01.204"/>
    </inkml:context>
    <inkml:brush xml:id="br0">
      <inkml:brushProperty name="width" value="0.05" units="cm"/>
      <inkml:brushProperty name="height" value="0.05" units="cm"/>
    </inkml:brush>
  </inkml:definitions>
  <inkml:trace contextRef="#ctx0" brushRef="#br0">237 297 24575,'0'-5'0,"-4"-1"0,-7 1 0,-6 4 0,0 9 0,-2 11 0,3 7 0,-1 9 0,-2 8 0,-3 0 0,-2 3 0,3-1 0,1 0 0,3-3 0,5-8-8191</inkml:trace>
  <inkml:trace contextRef="#ctx0" brushRef="#br0" timeOffset="1">483 24 24575,'0'-5'0,"0"-6"0,0 4 0,4 7 0,7 9 0,6 6 0,5 12 0,2 9 0,-1 13 0,-2 7 0,2 4 0,1 1 0,-4-2 0,-5-4 0,0-4 0,-3-10-8191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01.547"/>
    </inkml:context>
    <inkml:brush xml:id="br0">
      <inkml:brushProperty name="width" value="0.05" units="cm"/>
      <inkml:brushProperty name="height" value="0.05" units="cm"/>
    </inkml:brush>
  </inkml:definitions>
  <inkml:trace contextRef="#ctx0" brushRef="#br0">41 451 24575,'0'-5'0,"-1"0"0,1 0 0,-1 0 0,-1 0 0,-2-9 0,-4-11 0,-1-17 0,5 24 0,0 0 0,1 0 0,0 0 0,2 0 0,1-33 0,0 47 0,1 0 0,0 0 0,0 0 0,0 0 0,0 1 0,1-1 0,-1 0 0,1 0 0,0 1 0,0-1 0,1 1 0,-1 0 0,1 0 0,-1 0 0,1 0 0,0 0 0,0 0 0,0 1 0,1-1 0,-1 1 0,1 0 0,-1 0 0,1 0 0,0 1 0,-1-1 0,1 1 0,0 0 0,0 0 0,0 0 0,0 0 0,6 1 0,4-1 0,-1 1 0,0 0 0,0 1 0,0 1 0,0 0 0,0 0 0,0 2 0,-1-1 0,21 10 0,-20-7 0,0 0 0,1 1 0,-2 1 0,1 0 0,-1 0 0,-1 1 0,1 1 0,13 15 0,-23-23 0,1 1 0,-1 0 0,0 1 0,0-1 0,0 0 0,0 0 0,-1 1 0,1-1 0,-1 1 0,0 0 0,0-1 0,0 1 0,0 0 0,-1-1 0,1 1 0,-1 0 0,0 0 0,0 0 0,-1-1 0,1 1 0,-1 0 0,0 0 0,0-1 0,-2 6 0,1-4 0,-1-1 0,1 0 0,-1 1 0,0-1 0,-1 0 0,1-1 0,-1 1 0,1-1 0,-1 1 0,0-1 0,0 0 0,-1 0 0,1-1 0,0 1 0,-1-1 0,0 0 0,-8 2 0,4-1 0,-1 0 0,0-1 0,0-1 0,0 1 0,0-2 0,0 1 0,0-1 0,0-1 0,-12-1 0,20 1 0,-1 0 0,0 1 0,1-1 0,-1 0 0,1 0 0,0 0 0,-1-1 0,1 1 0,0 0 0,-1-1 0,1 0 0,0 1 0,0-1 0,0 0 0,1 0 0,-1 0 0,0 0 0,1-1 0,-1 1 0,1 0 0,0-1 0,0 1 0,0-1 0,0 1 0,0-1 0,1 1 0,-1-1 0,1 0 0,-1 1 0,1-1 0,0 0 0,0 1 0,0-1 0,0 0 0,1 1 0,-1-1 0,1 1 0,1-5 0,1-4 0,1 0 0,0 0 0,0 0 0,1 0 0,1 1 0,0 0 0,0 0 0,1 1 0,0-1 0,16-14 0,8-7 0,53-37 0,-57 47-682,41-22-1,-26 21-6143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32.059"/>
    </inkml:context>
    <inkml:brush xml:id="br0">
      <inkml:brushProperty name="width" value="0.05" units="cm"/>
      <inkml:brushProperty name="height" value="0.05" units="cm"/>
    </inkml:brush>
  </inkml:definitions>
  <inkml:trace contextRef="#ctx0" brushRef="#br0">1 0 24575,'0'5'0,"0"6"0,0 10 0,0 7 0,0 7 0,0 12 0,0 7 0,4 9 0,3 2 0,-2 5 0,5-1 0,-1 2 0,-1-2 0,-2-8 0,-2-14-8191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02.046"/>
    </inkml:context>
    <inkml:brush xml:id="br0">
      <inkml:brushProperty name="width" value="0.05" units="cm"/>
      <inkml:brushProperty name="height" value="0.05" units="cm"/>
    </inkml:brush>
  </inkml:definitions>
  <inkml:trace contextRef="#ctx0" brushRef="#br0">303 125 24575,'2'-2'0,"1"0"0,-1-1 0,0 1 0,-1-1 0,1 0 0,0 1 0,-1-1 0,1 0 0,-1 0 0,0 0 0,0 0 0,0 0 0,-1 0 0,1-1 0,-1 1 0,0 0 0,1 0 0,-1 0 0,-1 0 0,1-1 0,0 1 0,-1 0 0,0 0 0,1 0 0,-1 0 0,0 0 0,-1 0 0,1 0 0,-1 0 0,1 0 0,-1 1 0,0-1 0,0 1 0,0-1 0,0 1 0,0 0 0,-1-1 0,1 1 0,-1 0 0,1 1 0,-1-1 0,0 0 0,1 1 0,-1 0 0,0-1 0,0 1 0,0 0 0,-4 0 0,-2 0 0,-1 1 0,0 0 0,0 1 0,1 0 0,-1 0 0,1 1 0,-1 1 0,1-1 0,0 2 0,0-1 0,0 1 0,0 0 0,0 1 0,1 0 0,0 1 0,-8 6 0,7-5 0,0 1 0,0 0 0,1 0 0,0 1 0,1 0 0,0 1 0,0-1 0,1 1 0,0 0 0,1 1 0,0 0 0,-6 21 0,9-24 0,0 1 0,1 0 0,1-1 0,-1 1 0,1 0 0,1-1 0,0 1 0,0 0 0,0-1 0,1 1 0,5 12 0,-6-18 0,0 0 0,0 0 0,1-1 0,-1 1 0,1-1 0,0 1 0,0-1 0,0 0 0,0 1 0,0-1 0,0 0 0,0 0 0,1 0 0,-1-1 0,1 1 0,-1-1 0,1 1 0,0-1 0,0 0 0,-1 0 0,1 0 0,0 0 0,0-1 0,0 1 0,0-1 0,0 1 0,0-1 0,0 0 0,0 0 0,0-1 0,0 1 0,0-1 0,0 1 0,0-1 0,0 0 0,3-2 0,3 0 0,0-1 0,0-1 0,-1 0 0,0 0 0,0 0 0,0-1 0,-1 0 0,0-1 0,0 0 0,0 0 0,-1 0 0,0-1 0,-1 0 0,1 0 0,3-10 0,9-16 0,-2-2 0,15-51 0,-25 71 0,6-12 0,-12 27 0,1 1 0,-1-1 0,0 1 0,0 0 0,0-1 0,1 1 0,-1 0 0,0-1 0,1 1 0,-1 0 0,0 0 0,0-1 0,1 1 0,-1 0 0,1 0 0,-1-1 0,0 1 0,1 0 0,-1 0 0,0 0 0,1 0 0,-1 0 0,1-1 0,-1 1 0,0 0 0,1 0 0,-1 0 0,1 0 0,-1 0 0,1 0 0,-1 1 0,0-1 0,1 0 0,-1 0 0,1 0 0,-1 0 0,0 0 0,1 0 0,-1 1 0,0-1 0,1 0 0,-1 0 0,0 1 0,1-1 0,-1 0 0,0 0 0,1 1 0,-1-1 0,0 0 0,0 1 0,1-1 0,-1 1 0,0-1 0,0 0 0,0 1 0,0-1 0,0 0 0,1 1 0,-1-1 0,0 1 0,0-1 0,0 1 0,0-1 0,0 0 0,0 1 0,20 55 0,-14-36 0,1 0 0,1-1 0,0 0 0,2 0 0,15 24 0,-21-39 0,0 0 0,-1 1 0,1-1 0,1-1 0,-1 1 0,0-1 0,1 1 0,0-1 0,0 0 0,0-1 0,0 1 0,0-1 0,0 0 0,1-1 0,-1 1 0,1-1 0,-1 0 0,1 0 0,0-1 0,-1 0 0,1 0 0,0 0 0,-1 0 0,12-3 0,-8 1-341,1-1 0,-1 1-1,18-9 1,-3-1-6485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02.635"/>
    </inkml:context>
    <inkml:brush xml:id="br0">
      <inkml:brushProperty name="width" value="0.05" units="cm"/>
      <inkml:brushProperty name="height" value="0.05" units="cm"/>
    </inkml:brush>
  </inkml:definitions>
  <inkml:trace contextRef="#ctx0" brushRef="#br0">1 602 24575,'1'-5'0,"-1"0"0,2 1 0,-1-1 0,0 0 0,1 1 0,0-1 0,0 1 0,0 0 0,1-1 0,-1 1 0,1 0 0,0 1 0,0-1 0,1 0 0,-1 1 0,1 0 0,0 0 0,0 0 0,0 0 0,6-3 0,9-5 0,1 0 0,42-16 0,30-5 10,112-23-1,102-6-191,-259 53 83,881-151-966,-142 27 553,-722 120-547,-28 5-4234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39.103"/>
    </inkml:context>
    <inkml:brush xml:id="br0">
      <inkml:brushProperty name="width" value="0.05" units="cm"/>
      <inkml:brushProperty name="height" value="0.05" units="cm"/>
    </inkml:brush>
  </inkml:definitions>
  <inkml:trace contextRef="#ctx0" brushRef="#br0">912 744 24575,'11'-20'0,"2"1"0,20-25 0,11-17 0,-25 27 0,-15 25 0,1 0 0,1 0 0,-1 0 0,1 0 0,1 1 0,-1 0 0,12-10 0,-17 17 0,1 0 0,-1 0 0,0 0 0,1 1 0,-1-1 0,1 1 0,-1-1 0,1 1 0,0-1 0,-1 1 0,1 0 0,-1 0 0,1-1 0,0 1 0,-1 0 0,1 1 0,-1-1 0,1 0 0,0 0 0,-1 1 0,1-1 0,-1 1 0,1-1 0,-1 1 0,1 0 0,-1 0 0,1-1 0,-1 1 0,0 0 0,0 0 0,1 0 0,-1 1 0,0-1 0,0 0 0,0 0 0,0 1 0,0-1 0,0 0 0,0 3 0,6 6 0,-1 0 0,-1 1 0,9 22 0,19 64 0,40 196 0,-11 110 0,-60-384 0,170 1186 0,-147-1026 0,-7 0 0,-9 1 0,-7 0 0,-43 357 0,40-530 0,-1 5 0,0-1 0,1 1 0,0 0 0,1 0 0,2 22 0,-2-32 0,1 0 0,-1 0 0,1 0 0,0-1 0,0 1 0,-1 0 0,1 0 0,0 0 0,1 0 0,-1-1 0,0 1 0,0-1 0,1 1 0,-1-1 0,1 1 0,2 1 0,-1-2 0,-1 0 0,1 0 0,0 0 0,-1 0 0,1 0 0,0-1 0,-1 0 0,1 1 0,0-1 0,0 0 0,0 0 0,-1-1 0,1 1 0,0-1 0,5-1 0,39-11 0,49-22 0,-2 1 0,429-108-331,12 33-809,1334-120-1629,13 179 2613,-1308 56 292,-565-6 22,2 0 173,1 0 1,-1 0-1,21-5 0,-32 5-292,1 0 0,-1 0 0,1 1-1,-1-1 1,0 0 0,1 0 0,-1-1 0,0 1 0,1 0-1,-1 0 1,0 0 0,1 0 0,-1 0 0,0 0-1,1 0 1,-1-1 0,0 1 0,1 0 0,-1 0 0,0 0-1,1-1 1,-1 1 0,0 0 0,0 0 0,1-1 0,-1 1-1,0 0 1,0-1 0,0 1 0,1 0 0,-1-1 0,0 1-1,0 0 1,0-1 0,0 1 0,0 0 0,0-1 0,0 1-1,0-1 1,0 1 0,0 0 0,0-1 0,0 1-1,0 0 1,0-1 0,0 1 0,0 0 0,0-1 0,0 1-1,0-1 1,-1 1 0,1 0 0,0 0 0,0-1 0,0 1-1,-1 0 1,1-1 0,0 1 0,0 0 0,-1 0 0,1-1-1,0 1 1,-1 0 0,1 0 0,0 0 0,0-1-1,-1 1 1,0 0 0,-28-17-59,24 14 138,-27-13-118,-21-10 0,-85-58 0,122 71 0,-1 0 0,2-1 0,0 0 0,1-1 0,0-1 0,1 0 0,1-1 0,-18-32 0,5-5 0,3-1 0,1-1 0,3 0 0,3-2 0,-11-75 0,9-2 0,1-162 0,17 57 0,58-434 0,115-72 0,-158 686 0,-3 13 0,6-16 0,-4-1 0,14-110 0,-29 169 0,0 0 0,0-1 0,0 1 0,0 0 0,-1-1 0,0 1 0,0 0 0,0 0 0,-4-10 0,3 12 0,0 0 0,0 0 0,0 0 0,0 0 0,0 1 0,-1 0 0,1-1 0,-1 1 0,1 0 0,-1 0 0,0 0 0,0 0 0,0 1 0,0-1 0,0 1 0,0 0 0,-4-2 0,-12-2 0,0 1 0,0 1 0,-1 0 0,-37 1 0,-83 10 0,82-3 0,-679 64-1970,140-12 551,-755 52 564,-1147 104-1901,2469-210 2606,-1316 147-913,1267-138 2914,52-6-973,47-7 924,225-36-648,-146 22-6817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39.708"/>
    </inkml:context>
    <inkml:brush xml:id="br0">
      <inkml:brushProperty name="width" value="0.05" units="cm"/>
      <inkml:brushProperty name="height" value="0.05" units="cm"/>
    </inkml:brush>
  </inkml:definitions>
  <inkml:trace contextRef="#ctx0" brushRef="#br0">4 619 24575,'-1'-30'0,"0"19"0,1 0 0,0-1 0,0 1 0,1 0 0,0 0 0,1 0 0,1 0 0,3-12 0,-6 23 0,1-1 0,-1 0 0,0 1 0,0-1 0,0 1 0,1-1 0,-1 0 0,0 1 0,1-1 0,-1 1 0,0-1 0,1 1 0,-1-1 0,1 1 0,-1-1 0,1 1 0,-1 0 0,1-1 0,-1 1 0,1 0 0,-1-1 0,1 1 0,0 0 0,-1 0 0,1-1 0,0 1 0,0 0 0,0 0 0,0 1 0,0-1 0,0 1 0,-1-1 0,1 1 0,0-1 0,-1 1 0,1 0 0,0-1 0,-1 1 0,1 0 0,-1-1 0,1 1 0,-1 0 0,1 0 0,-1 1 0,13 39 0,1 32 0,-4 0 0,-3 1 0,-4 140 0,-9-166 0,6-45 0,-1 0 0,1 0 0,-1 0 0,0-1 0,0 1 0,-1 0 0,1-1 0,-1 1 0,1 0 0,-1-1 0,0 0 0,0 1 0,-3 2 0,4-4 0,0-1 0,1 0 0,-1 0 0,0 1 0,1-1 0,-1 0 0,0 0 0,1 0 0,-1 0 0,0 0 0,0 0 0,1 0 0,-1 0 0,0-1 0,1 1 0,-1 0 0,0 0 0,1 0 0,-1-1 0,0 1 0,1 0 0,-1-1 0,0 1 0,1-1 0,-1 1 0,1-1 0,-1 1 0,1-1 0,-1 1 0,1-1 0,-1 1 0,1-1 0,0 0 0,-1 1 0,1-1 0,0 1 0,-1-1 0,1 0 0,0 0 0,0 1 0,0-2 0,-12-31 0,3-6 0,3 0 0,2-1 0,-1-44 0,12-121 0,-6 188 0,23-228 0,-19 210 0,2 0 0,2 0 0,1 1 0,26-60 0,-33 87 0,1 1 0,0-1 0,0 1 0,0 0 0,1 0 0,-1 0 0,1 0 0,1 1 0,-1 0 0,1 0 0,0 1 0,10-7 0,-12 9 0,1 0 0,0 1 0,-1-1 0,1 1 0,0 0 0,0 0 0,0 0 0,-1 1 0,1-1 0,0 1 0,0 1 0,0-1 0,0 1 0,0-1 0,0 1 0,-1 1 0,1-1 0,0 1 0,8 4 0,5 4 0,-1 0 0,0 2 0,-1 0 0,0 0 0,-1 2 0,-1 0 0,0 1 0,15 20 0,8 15 0,41 74 0,-38-53-341,-3 0 0,-3 3-1,32 103 1,-52-126-6485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0.100"/>
    </inkml:context>
    <inkml:brush xml:id="br0">
      <inkml:brushProperty name="width" value="0.05" units="cm"/>
      <inkml:brushProperty name="height" value="0.05" units="cm"/>
    </inkml:brush>
  </inkml:definitions>
  <inkml:trace contextRef="#ctx0" brushRef="#br0">25 353 24575,'-5'-5'0,"-1"-6"0,0-5 0,2-6 0,0-3 0,7-2 0,11-1 0,13 0 0,11-1 0,13 1 0,8 0 0,6 0 0,8 1 0,4-1 0,-11 5-8191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0.470"/>
    </inkml:context>
    <inkml:brush xml:id="br0">
      <inkml:brushProperty name="width" value="0.05" units="cm"/>
      <inkml:brushProperty name="height" value="0.05" units="cm"/>
    </inkml:brush>
  </inkml:definitions>
  <inkml:trace contextRef="#ctx0" brushRef="#br0">1 332 24575,'0'0'0,"1"0"0,-1-1 0,0 1 0,0 0 0,1-1 0,-1 1 0,0 0 0,1 0 0,-1-1 0,1 1 0,-1 0 0,0 0 0,1 0 0,-1-1 0,1 1 0,-1 0 0,0 0 0,1 0 0,-1 0 0,1 0 0,-1 0 0,1 0 0,-1 0 0,1 0 0,-1 0 0,0 0 0,1 0 0,-1 0 0,1 0 0,-1 0 0,1 1 0,-1-1 0,0 0 0,1 0 0,-1 0 0,1 1 0,-1-1 0,0 0 0,1 1 0,-1-1 0,0 0 0,1 1 0,-1-1 0,0 0 0,0 1 0,1-1 0,-1 0 0,0 1 0,0-1 0,0 1 0,0-1 0,1 1 0,-1-1 0,0 0 0,0 1 0,0-1 0,0 1 0,0 0 0,5 33 0,-5-33 0,16 145 0,6-1 0,6-1 0,72 215 0,-88-331 0,-12-28 0,0 0 0,0 0 0,0 0 0,-1 0 0,1 1 0,1-1 0,-1 0 0,0 0 0,0 0 0,0 0 0,0 1 0,0-1 0,0 0 0,0 0 0,0 0 0,0 0 0,0 0 0,0 1 0,0-1 0,0 0 0,0 0 0,1 0 0,-1 0 0,0 0 0,0 0 0,0 1 0,0-1 0,0 0 0,0 0 0,1 0 0,-1 0 0,0 0 0,0 0 0,0 0 0,0 0 0,1 0 0,-1 0 0,0 0 0,0 0 0,0 0 0,0 0 0,1 0 0,-1 0 0,0 0 0,0 0 0,0 0 0,0 0 0,0 0 0,1 0 0,-1 0 0,0 0 0,0 0 0,0 0 0,0 0 0,0-1 0,1 1 0,-1 0 0,2-14 0,-4-22 0,-35-212 0,-12-101 0,40 246 0,4-143 0,5 229 0,2 0 0,0 0 0,1 0 0,0 0 0,11-28 0,-13 41 0,1 0 0,0 0 0,0 0 0,0 0 0,0 0 0,0 0 0,1 0 0,0 1 0,0-1 0,0 1 0,0 0 0,0 0 0,1 0 0,-1 0 0,1 1 0,0 0 0,0-1 0,0 1 0,0 0 0,0 1 0,0-1 0,1 1 0,-1 0 0,0 0 0,1 0 0,6 0 0,-3 2 0,0-1 0,0 1 0,0 1 0,0 0 0,0 0 0,0 1 0,-1 0 0,1 0 0,-1 0 0,0 1 0,0 0 0,0 1 0,0 0 0,-1 0 0,0 0 0,0 0 0,0 1 0,0 0 0,-1 1 0,0-1 0,-1 1 0,7 12 0,-5-8 0,0 0 0,-1 1 0,0 0 0,-1 0 0,-1 0 0,1 0 0,-2 0 0,0 1 0,0-1 0,-1 1 0,-1-1 0,0 1 0,-1 0 0,-2 13 0,-3-5-195,-1 0 0,-1-1 0,-1 1 0,0-2 0,-2 1 0,-16 22 0,-2 0-6631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0.815"/>
    </inkml:context>
    <inkml:brush xml:id="br0">
      <inkml:brushProperty name="width" value="0.05" units="cm"/>
      <inkml:brushProperty name="height" value="0.05" units="cm"/>
    </inkml:brush>
  </inkml:definitions>
  <inkml:trace contextRef="#ctx0" brushRef="#br0">0 358 24575,'3'0'0,"-1"0"0,0 0 0,0 1 0,0-1 0,0 1 0,0-1 0,0 1 0,0 0 0,0 0 0,0 0 0,0 0 0,0 0 0,0 0 0,-1 0 0,1 1 0,0-1 0,-1 1 0,1-1 0,-1 1 0,1 0 0,-1-1 0,0 1 0,0 0 0,0 0 0,0 0 0,0 0 0,0 0 0,-1 0 0,1 3 0,3 7 0,-2 2 0,0-1 0,1 24 0,-1-9 0,31 203 0,65 240 0,-87-436 0,-4-25 0,-3-21 0,-4-25 0,-65-390 0,33 258 0,6 25 0,-23-145 0,48 278 0,-2-12 0,1-35 0,2 51 0,0 1 0,0 0 0,1 0 0,0 0 0,0 0 0,0 0 0,1 0 0,0 0 0,0 0 0,0 1 0,0-1 0,5-6 0,-5 9 0,-1 1 0,0 0 0,1-1 0,-1 1 0,1 0 0,-1 0 0,1 0 0,-1 0 0,1 0 0,0 0 0,0 0 0,-1 1 0,1-1 0,0 1 0,0-1 0,0 1 0,0 0 0,3-1 0,-1 1 0,0 1 0,1-1 0,-1 1 0,0 0 0,0 0 0,0 0 0,0 1 0,5 1 0,5 5 0,0 0 0,0 1 0,17 15 0,6 7 0,-1 1 0,-1 2 0,30 40 0,-47-51 0,-1 0 0,-2 0 0,0 2 0,-1 0 0,-2 0 0,15 43 0,-24-59 0,0 1 0,0-1 0,-1 1 0,-1 0 0,1 0 0,-2-1 0,1 1 0,-2 0 0,1 0 0,-1 0 0,-1 0 0,1-1 0,-2 1 0,1 0 0,-1-1 0,-1 0 0,0 0 0,0 0 0,-1 0 0,0-1 0,0 1 0,-1-1 0,0-1 0,-12 13 0,-39 24-1365,-2-9-5461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1.451"/>
    </inkml:context>
    <inkml:brush xml:id="br0">
      <inkml:brushProperty name="width" value="0.05" units="cm"/>
      <inkml:brushProperty name="height" value="0.05" units="cm"/>
    </inkml:brush>
  </inkml:definitions>
  <inkml:trace contextRef="#ctx0" brushRef="#br0">86 538 24575,'-78'-152'0,"77"150"0,0-1 0,0 0 0,0 1 0,0-1 0,0 0 0,1 0 0,-1 1 0,1-1 0,0 0 0,0 0 0,0-4 0,0 6 0,0 1 0,1 0 0,-1-1 0,0 1 0,0 0 0,0 0 0,0-1 0,0 1 0,1 0 0,-1 0 0,0-1 0,0 1 0,0 0 0,1 0 0,-1 0 0,0-1 0,0 1 0,1 0 0,-1 0 0,0 0 0,0 0 0,1 0 0,-1 0 0,0-1 0,1 1 0,-1 0 0,0 0 0,0 0 0,1 0 0,-1 0 0,0 0 0,1 0 0,-1 0 0,0 0 0,1 0 0,19 13 0,7 15 0,0 1 0,36 52 0,39 76 0,-58-86 0,86 143 0,-127-209 0,1 0 0,-1 0 0,1-1 0,0 1 0,0-1 0,1 0 0,-1 0 0,8 4 0,-10-7 0,-1 0 0,0-1 0,1 1 0,-1-1 0,1 1 0,-1-1 0,1 0 0,-1 0 0,0 1 0,1-1 0,-1 0 0,1 0 0,-1-1 0,1 1 0,-1 0 0,1 0 0,-1-1 0,1 1 0,-1-1 0,0 1 0,1-1 0,-1 0 0,0 1 0,1-1 0,-1 0 0,0 0 0,0 0 0,0 0 0,0 0 0,0 0 0,0 0 0,0 0 0,0-1 0,0 1 0,-1 0 0,1-1 0,1-1 0,5-11 0,0 0 0,-1 0 0,0-1 0,6-27 0,10-70 0,-16 74 0,46-379 0,-28 186 0,-23 222 0,0 4 0,-1-1 0,1 1 0,0-1 0,0 1 0,0 0 0,1-1 0,0 1 0,3-6 0,-5 11-25,0 0 1,0 0-1,0 0 0,0 0 0,0-1 0,0 1 0,0 0 1,1 0-1,-1 0 0,0 0 0,0 0 0,0 0 1,0 0-1,0 0 0,0 0 0,0 0 0,1-1 0,-1 1 1,0 0-1,0 0 0,0 0 0,0 0 0,0 0 0,1 0 1,-1 0-1,0 0 0,0 0 0,0 0 0,0 0 1,0 0-1,1 0 0,-1 0 0,0 0 0,0 0 0,0 0 1,0 1-1,0-1 0,0 0 0,1 0 0,-1 0 0,0 0 1,0 0-1,0 0 0,0 0 0,0 0 0,0 0 1,0 0-1,1 1 0,-1-1 0,0 0 0,0 0 0,0 0 1,0 0-1,0 1 0,5 11-6801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1.812"/>
    </inkml:context>
    <inkml:brush xml:id="br0">
      <inkml:brushProperty name="width" value="0.05" units="cm"/>
      <inkml:brushProperty name="height" value="0.05" units="cm"/>
    </inkml:brush>
  </inkml:definitions>
  <inkml:trace contextRef="#ctx0" brushRef="#br0">0 0 24575,'5'0'0,"6"0"0,1 5 0,-1 6 0,-3 5 0,-2 10 0,-3 10 0,-1 7 0,3 7 0,1 3 0,-1 3 0,-1 0 0,-1 1 0,-1-6 0,-1-6 0,-1-11-8191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2.169"/>
    </inkml:context>
    <inkml:brush xml:id="br0">
      <inkml:brushProperty name="width" value="0.05" units="cm"/>
      <inkml:brushProperty name="height" value="0.05" units="cm"/>
    </inkml:brush>
  </inkml:definitions>
  <inkml:trace contextRef="#ctx0" brushRef="#br0">1675 55 24575,'-15'-8'0,"1"0"0,-1 1 0,-1 1 0,1 0 0,-1 2 0,0-1 0,0 2 0,-1 0 0,1 1 0,-1 0 0,1 2 0,-1 0 0,1 0 0,-19 4 0,-7 3 0,-1 2 0,2 1 0,0 3 0,-50 21 0,24-3-65,2 2 0,1 3 0,1 3 0,-88 73 0,64-38-403,3 5 0,-91 109 0,123-125 405,2 2 0,4 2 0,2 2 0,3 2 0,4 1 0,-30 81 0,52-109 45,2 1 0,1 1 0,3 0 0,-7 90 0,15-101 14,2 1 1,1-1 0,1 0-1,3 0 1,0-1 0,2 0 0,17 43-1,-9-37 4,1-2 0,3 0 0,1 0 0,2-2 0,1-1 0,2-1 0,1-1 0,31 29 0,-21-28 0,1-1 0,2-2 0,1-2 0,1-2 0,1-2 0,69 30 0,-65-35 0,1-3 0,0-2 0,1-2 0,1-2 0,0-2 0,0-2 0,0-3 0,1-2 0,0-2 0,-1-2 0,1-2 0,-1-3 0,0-2 0,89-28 0,-91 19-48,0-3 0,-2-1 0,-1-3 0,0-1 0,-2-3 0,-2-1-1,0-2 1,-2-2 0,-2-1 0,-1-2 0,37-51 0,-34 34-16,-2-1-1,-3-2 1,-2-1 0,-3-2 0,-3-1 0,-2-1 0,-3-1-1,17-84 1,-21 60 62,-4-1-1,-4 0 0,-4 0 1,-10-154-1,0 188 10,-2 0 1,-3 0-1,-2 1 0,-2 0 0,-2 1 1,-3 1-1,-2 1 0,-52-89 0,57 114 57,0 1 0,-2 1-1,-1 1 1,0 0-1,-2 1 1,-1 2 0,0 0-1,-1 1 1,-1 1 0,-1 2-1,0 0 1,-1 2-1,0 0 1,-1 2 0,-1 1-1,1 1 1,-2 2 0,1 0-1,-56-4 1,49 9-26,0 2-1,0 1 1,1 1 0,-1 2-1,0 2 1,1 1 0,-58 20 0,43-6-6414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33.027"/>
    </inkml:context>
    <inkml:brush xml:id="br0">
      <inkml:brushProperty name="width" value="0.05" units="cm"/>
      <inkml:brushProperty name="height" value="0.05" units="cm"/>
    </inkml:brush>
  </inkml:definitions>
  <inkml:trace contextRef="#ctx0" brushRef="#br0">85 61 24575,'-16'0'0,"12"1"0,-1-1 0,0 1 0,0-1 0,1 0 0,-1-1 0,0 1 0,0-1 0,1 0 0,-1 0 0,0-1 0,1 1 0,-8-5 0,12 6 0,0 0 0,0 0 0,0 0 0,0 0 0,0 0 0,0 0 0,0-1 0,0 1 0,-1 0 0,1 0 0,0 0 0,0 0 0,0 0 0,0-1 0,0 1 0,0 0 0,0 0 0,0 0 0,0 0 0,0-1 0,0 1 0,0 0 0,0 0 0,0 0 0,0 0 0,1 0 0,-1-1 0,0 1 0,0 0 0,0 0 0,0 0 0,0 0 0,0 0 0,0 0 0,0-1 0,0 1 0,0 0 0,1 0 0,-1 0 0,0 0 0,0 0 0,0 0 0,0 0 0,0 0 0,0 0 0,1 0 0,-1 0 0,0 0 0,0 0 0,0-1 0,0 1 0,1 0 0,-1 0 0,0 0 0,0 0 0,0 0 0,0 0 0,0 1 0,1-1 0,-1 0 0,10-3 0,0 1 0,0 1 0,0 0 0,17 0 0,-8 1 0,784-6-1315,-477 8 687,2067 27-5882,-791-4 3874,-1403-23 2762,168 2 624,-123-9 2672,-244 5-3407,11 1 382,0-2 0,0 1 0,-1-1 0,1-1 0,-1 0-1,1-1 1,12-4 0,-23 7-331,1 0 0,-1 0 0,1-1 1,0 1-1,-1 0 0,1-1 0,-1 1 0,1 0 0,-1-1 0,1 1 0,-1 0 0,1-1 0,-1 1 0,0-1 0,1 1 0,-1-1 0,0 1 0,1-1 0,-1 1 0,0-1 0,1 1 0,-1-1 0,0 0 0,0 1 0,0-1 0,0 1 0,0-1 0,1 0 0,-1 1 0,0-1 0,-1-1 16,1 1-1,-1 0 0,0 0 1,1 0-1,-1-1 1,0 1-1,0 0 0,0 0 1,1 0-1,-1 0 0,0 1 1,0-1-1,-2-1 0,-43-23-490,41 23-132,-26-13-6285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2.701"/>
    </inkml:context>
    <inkml:brush xml:id="br0">
      <inkml:brushProperty name="width" value="0.05" units="cm"/>
      <inkml:brushProperty name="height" value="0.05" units="cm"/>
    </inkml:brush>
  </inkml:definitions>
  <inkml:trace contextRef="#ctx0" brushRef="#br0">950 589 24575,'-4'-6'0,"0"0"0,0 0 0,0 0 0,1-1 0,0 1 0,1-1 0,-1 0 0,-1-8 0,-12-29 0,13 38 0,0 1 0,-1-1 0,0 1 0,0 0 0,0 0 0,0 0 0,-1 1 0,0 0 0,0 0 0,0 0 0,0 0 0,-1 1 0,1 0 0,-1 0 0,0 0 0,0 1 0,0 0 0,0 0 0,0 0 0,-1 1 0,1 0 0,0 0 0,-11 1 0,3 0 0,1 1 0,-1 1 0,1 0 0,0 1 0,0 1 0,0 0 0,0 0 0,1 1 0,0 1 0,-18 10 0,-12 12 0,0 2 0,2 2 0,2 1 0,1 3 0,1 0 0,-41 56 0,37-37 0,2 2 0,2 2 0,3 1 0,-31 78 0,46-93 0,2 1 0,3 1 0,1 0 0,2 1 0,3 0 0,1 1 0,2 92 0,6-110 0,1-1 0,1 0 0,2 0 0,1 0 0,1 0 0,2-1 0,0-1 0,2 0 0,2 0 0,0-1 0,2-1 0,0 0 0,35 39 0,-25-37 7,2-1-1,1-1 1,1-1-1,1-2 0,2-1 1,0-1-1,1-2 1,47 19-1,-39-21-54,1-3 0,1-1 0,0-2 0,1-2 0,0-3 0,80 3 0,-78-9 21,-1-2 0,1-2 0,-1-2 0,0-3 0,0-1-1,-1-2 1,-1-2 0,0-2 0,-1-2 0,-1-1 0,0-3 0,-2-1 0,-1-3 0,0 0 0,39-38 0,-39 25 27,-1-2 0,-3-1 0,-1-2 0,-3-1 0,-1-2 0,-3 0 0,-1-2 0,-3-1 0,-2-1 0,-2-1 0,21-96 0,-26 82 0,-4 0 0,-2 0 0,-4-1 0,-2 0 0,-3 1 0,-3-1 0,-3 1 0,-3-1 0,-25-89 0,22 115 0,-1 1 0,-2 0 0,-2 2 0,-1-1 0,-2 2 0,-2 1 0,-39-48 0,40 58 0,0 2 0,-2 1 0,0 1 0,-2 1 0,0 1 0,-2 2 0,0 0 0,-1 2 0,0 1 0,-37-13 0,23 15-156,0 2 0,-1 1 0,0 3 0,-1 1 0,0 2 1,1 3-1,-68 5 0,-9 9-6077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3.123"/>
    </inkml:context>
    <inkml:brush xml:id="br0">
      <inkml:brushProperty name="width" value="0.05" units="cm"/>
      <inkml:brushProperty name="height" value="0.05" units="cm"/>
    </inkml:brush>
  </inkml:definitions>
  <inkml:trace contextRef="#ctx0" brushRef="#br0">0 301 24575,'6'-7'0,"11"-7"0,-17 14 0,1-1 0,0 1 0,-1 0 0,1 0 0,0 0 0,-1 0 0,1 0 0,0 0 0,-1 0 0,1 1 0,0-1 0,-1 0 0,1 0 0,0 0 0,-1 1 0,1-1 0,0 0 0,-1 1 0,1-1 0,-1 0 0,1 1 0,0-1 0,-1 1 0,1-1 0,-1 1 0,0-1 0,1 1 0,-1-1 0,1 1 0,-1 0 0,1 0 0,9 16 0,-1 1 0,-1 0 0,0 0 0,6 24 0,9 20 0,-7-26 0,2 0 0,41 60 0,-46-78 0,0-1 0,1-1 0,1 0 0,0-1 0,2-1 0,33 24 0,-45-35 0,0 0 0,0-1 0,0 1 0,0-1 0,1 0 0,-1 0 0,1 0 0,6 0 0,-10-2 0,0 0 0,0 0 0,0 0 0,0 0 0,0 0 0,0 0 0,0-1 0,0 1 0,0-1 0,0 1 0,0-1 0,-1 0 0,1 0 0,0 0 0,0 0 0,-1 0 0,1 0 0,0 0 0,-1-1 0,0 1 0,1 0 0,-1-1 0,0 1 0,1-1 0,-1 0 0,1-2 0,2-4 0,0-1 0,-1 1 0,0 0 0,-1-1 0,0 0 0,0 1 0,0-13 0,1-67 0,-3 61 0,-3-163 0,2-76 0,1 259-83,4-46 297,-3 50-329,0-1 0,-1 1 0,1-1-1,0 1 1,1 0 0,-1 0 0,1 0 0,-1 0 0,1 0 0,0 0 0,0 0 0,4-4 0,4 1-6711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3.450"/>
    </inkml:context>
    <inkml:brush xml:id="br0">
      <inkml:brushProperty name="width" value="0.05" units="cm"/>
      <inkml:brushProperty name="height" value="0.05" units="cm"/>
    </inkml:brush>
  </inkml:definitions>
  <inkml:trace contextRef="#ctx0" brushRef="#br0">1 133 24575,'0'-4'0,"1"-1"0,0 0 0,0 1 0,1-1 0,-1 1 0,1 0 0,0 0 0,0-1 0,0 1 0,1 0 0,-1 1 0,1-1 0,0 0 0,0 1 0,1 0 0,-1-1 0,1 1 0,-1 1 0,7-5 0,1 0 0,1 0 0,0 0 0,0 1 0,1 0 0,18-5 0,-23 9 0,-1 0 0,1 1 0,0 0 0,0 0 0,0 0 0,-1 1 0,1 0 0,0 1 0,0 0 0,13 3 0,-18-3 0,1 0 0,-1 0 0,0 1 0,1-1 0,-1 1 0,0 0 0,0 0 0,0 0 0,-1 0 0,1 1 0,0-1 0,-1 1 0,1-1 0,-1 1 0,0 0 0,0 0 0,0 0 0,0 0 0,-1 1 0,1-1 0,-1 0 0,0 1 0,0-1 0,0 1 0,0 5 0,0-2 0,0 0 0,-1 0 0,0 0 0,-1 0 0,1 1 0,-1-1 0,-1 0 0,1 0 0,-6 13 0,-1-1 0,-1-1 0,-13 19 0,12-20 0,0 0 0,-11 30 0,20-44 0,-1 0 0,1 0 0,0 0 0,1 0 0,-1 0 0,1 1 0,-1-1 0,1 0 0,0 1 0,0-1 0,0 0 0,1 0 0,-1 1 0,1-1 0,0 0 0,0 0 0,0 0 0,0 0 0,2 5 0,0-5 0,-1 0 0,1 0 0,-1-1 0,1 1 0,0-1 0,0 1 0,1-1 0,-1 0 0,0 0 0,1 0 0,-1 0 0,1-1 0,-1 0 0,5 2 0,6 0 0,0-1 0,0 0 0,0-1 0,0 0 0,0-1 0,0 0 0,28-6 0,18-8-1365,-5-3-5461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4.043"/>
    </inkml:context>
    <inkml:brush xml:id="br0">
      <inkml:brushProperty name="width" value="0.05" units="cm"/>
      <inkml:brushProperty name="height" value="0.05" units="cm"/>
    </inkml:brush>
  </inkml:definitions>
  <inkml:trace contextRef="#ctx0" brushRef="#br0">0 1580 24575,'0'-1'0,"0"0"0,1 0 0,-1 0 0,0 0 0,1 0 0,-1 1 0,1-1 0,-1 0 0,1 0 0,-1 0 0,1 0 0,0 0 0,-1 1 0,1-1 0,0 0 0,0 0 0,-1 1 0,1-1 0,0 1 0,1-2 0,23-10 0,-19 9 0,31-14 0,-1-3 0,-1 0 0,-1-3 0,0 0 0,-2-3 0,-1 0 0,-2-2 0,0-1 0,-2-2 0,24-34 0,-31 36 0,-2 0 0,-1-2 0,-1 0 0,-2 0 0,-1-1 0,-2-1 0,-1 0 0,-1-1 0,-2 0 0,-1 0 0,-2-1 0,-1-41 0,-5 16 0,-2 1 0,-4-1 0,-15-60 0,-65-169 0,85 280 0,-3-11 0,-1 1 0,-1 0 0,-1 1 0,0-1 0,-2 2 0,-22-31 0,32 46-4,-1 1-1,1-1 1,0 1 0,-1 0-1,1-1 1,0 1-1,-1 0 1,1 0-1,-1 0 1,0 0-1,1 0 1,-1 0 0,0 1-1,0-1 1,0 0-1,1 1 1,-5-1-1,5 1 14,0 0-1,0 1 0,0-1 1,1 0-1,-1 1 0,0-1 0,0 1 1,0-1-1,0 1 0,0 0 0,1-1 1,-1 1-1,0 0 0,0-1 1,1 1-1,-1 0 0,1 0 0,-1 0 1,0 0-1,1 0 0,0-1 1,-1 1-1,0 1 0,-1 7-255,0-1-1,0 1 1,0 0 0,1-1-1,0 15 1,0 14-6579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4.527"/>
    </inkml:context>
    <inkml:brush xml:id="br0">
      <inkml:brushProperty name="width" value="0.05" units="cm"/>
      <inkml:brushProperty name="height" value="0.05" units="cm"/>
    </inkml:brush>
  </inkml:definitions>
  <inkml:trace contextRef="#ctx0" brushRef="#br0">53 471 24575,'-5'-6'0,"0"1"0,0-1 0,1 0 0,-1 0 0,1 0 0,1-1 0,-1 1 0,1-1 0,0 0 0,1 0 0,0 0 0,0 0 0,0 0 0,1-1 0,0 1 0,0-1 0,1 1 0,0 0 0,0-1 0,1 1 0,0-1 0,0 1 0,1 0 0,0 0 0,0-1 0,1 1 0,0 1 0,0-1 0,0 0 0,1 1 0,5-7 0,31-37 0,-17 23 0,-2-1 0,32-53 0,-52 78 0,2-3 0,0 0 0,1 0 0,0 0 0,0 0 0,0 1 0,6-6 0,-9 9 0,1 1 0,-1 0 0,1 0 0,-1 1 0,1-1 0,-1 0 0,1 0 0,-1 1 0,1-1 0,0 1 0,-1-1 0,1 1 0,0 0 0,-1 0 0,1 0 0,0 0 0,-1 0 0,1 0 0,0 0 0,0 0 0,-1 1 0,1-1 0,-1 1 0,1-1 0,0 1 0,-1-1 0,1 1 0,-1 0 0,1 0 0,-1 0 0,2 1 0,20 16 0,0 2 0,-2 0 0,0 1 0,-1 1 0,17 25 0,-1-1 0,123 143-1365,-112-132-5461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5.234"/>
    </inkml:context>
    <inkml:brush xml:id="br0">
      <inkml:brushProperty name="width" value="0.05" units="cm"/>
      <inkml:brushProperty name="height" value="0.05" units="cm"/>
    </inkml:brush>
  </inkml:definitions>
  <inkml:trace contextRef="#ctx0" brushRef="#br0">692 1016 24575,'78'58'0,"-68"-49"0,0 1 0,-1 0 0,0 0 0,0 1 0,-1 1 0,-1-1 0,0 1 0,5 14 0,-10-22 0,0 1 0,-1-1 0,1 1 0,-1 0 0,0 0 0,-1-1 0,1 1 0,-1 0 0,0 0 0,0 0 0,0-1 0,-1 1 0,0 0 0,0 0 0,0-1 0,0 1 0,-1 0 0,0-1 0,0 0 0,0 1 0,0-1 0,-1 0 0,0 0 0,0 0 0,0 0 0,-5 4 0,4-5 0,0 0 0,0 0 0,-1 0 0,1-1 0,0 0 0,-1 0 0,0 0 0,1 0 0,-1-1 0,0 0 0,0 0 0,0 0 0,0-1 0,0 0 0,0 1 0,0-2 0,0 1 0,0-1 0,0 1 0,-9-4 0,-6-1 0,0-2 0,0 0 0,-30-16 0,5 0 0,0-3 0,2-1 0,1-3 0,2-1 0,0-1 0,-55-62 0,67 62 0,3 0 0,0-2 0,2-1 0,2-1 0,1 0 0,2-2 0,1 0 0,-17-63 0,20 47 0,2 0 0,3-1 0,3-1 0,2 1 0,2-1 0,3 0 0,15-109 0,2 97-1365,-8 43-5461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45.748"/>
    </inkml:context>
    <inkml:brush xml:id="br0">
      <inkml:brushProperty name="width" value="0.05" units="cm"/>
      <inkml:brushProperty name="height" value="0.05" units="cm"/>
    </inkml:brush>
  </inkml:definitions>
  <inkml:trace contextRef="#ctx0" brushRef="#br0">17 571 24575,'-10'-1'0,"3"0"0,11 14 0,-4-12 0,0 0 0,0 0 0,1 0 0,-1 0 0,1 0 0,-1 0 0,0 0 0,1-1 0,0 1 0,-1 0 0,1 0 0,-1 0 0,1-1 0,0 1 0,0 0 0,-1-1 0,1 1 0,0-1 0,0 1 0,0-1 0,0 1 0,-1-1 0,1 1 0,0-1 0,0 0 0,0 0 0,0 1 0,0-1 0,0 0 0,0 0 0,0 0 0,0 0 0,0 0 0,0 0 0,0 0 0,0-1 0,0 1 0,0 0 0,0 0 0,0-1 0,0 1 0,0-1 0,0 1 0,-1-1 0,1 1 0,0-1 0,0 1 0,0-1 0,-1 0 0,1 1 0,0-1 0,0-1 0,6-6 0,0 1 0,-1-1 0,-1 0 0,6-9 0,39-74 0,70-181 0,-74 159 0,-43 105 0,0 1 0,1 0 0,-1 0 0,2 1 0,6-10 0,-10 15 0,0-1 0,0 1 0,0 0 0,0 0 0,1 0 0,-1 0 0,0 0 0,1 0 0,-1 0 0,1 1 0,-1-1 0,1 0 0,-1 1 0,1-1 0,-1 1 0,1-1 0,0 1 0,-1 0 0,1 0 0,0 0 0,-1 0 0,1 0 0,0 0 0,-1 0 0,1 1 0,-1-1 0,1 0 0,0 1 0,-1 0 0,1-1 0,1 2 0,6 4 0,0 1 0,0-1 0,-1 2 0,0-1 0,-1 1 0,0 0 0,0 1 0,6 10 0,5 5 0,206 265-1365,-167-216-5461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0.264"/>
    </inkml:context>
    <inkml:brush xml:id="br0">
      <inkml:brushProperty name="width" value="0.05" units="cm"/>
      <inkml:brushProperty name="height" value="0.05" units="cm"/>
    </inkml:brush>
  </inkml:definitions>
  <inkml:trace contextRef="#ctx0" brushRef="#br0">32 11 24575,'0'-1'0,"0"1"0,0 0 0,0-1 0,0 1 0,0 0 0,0-1 0,0 1 0,0 0 0,0-1 0,0 1 0,0-1 0,0 1 0,0 0 0,0 0 0,0-1 0,-1 1 0,1 0 0,0-1 0,0 1 0,0 0 0,0-1 0,-1 1 0,1 0 0,0 0 0,0-1 0,-1 1 0,1 0 0,0 0 0,0 0 0,-1-1 0,1 1 0,0 0 0,-1 0 0,1 0 0,0 0 0,-1 0 0,1 0 0,-1-1 0,1 2 0,-1-1 0,0 0 0,1 0 0,-1 1 0,1-1 0,-1 0 0,1 1 0,-1-1 0,1 0 0,-1 1 0,1-1 0,0 1 0,-1-1 0,1 1 0,-1-1 0,1 1 0,0-1 0,-1 1 0,1-1 0,0 1 0,0-1 0,-1 2 0,-3 17 0,0 1 0,1 0 0,1 0 0,1 0 0,3 39 0,-1-9 0,-2 84-13,3 937-128,12-776-192,12-1-1,95 434 1,-103-644 201,75 435-947,-89-470-4747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0.718"/>
    </inkml:context>
    <inkml:brush xml:id="br0">
      <inkml:brushProperty name="width" value="0.05" units="cm"/>
      <inkml:brushProperty name="height" value="0.05" units="cm"/>
    </inkml:brush>
  </inkml:definitions>
  <inkml:trace contextRef="#ctx0" brushRef="#br0">112 57 24575,'-111'1'0,"676"23"-366,3-38-1556,-420 10 1024,2650-58-6849,-911 61 5181,-8 43 2286,-1830-40 201,391 27 2888,-407-25-690,-56-3-531,-81-7 1550,-124-7-3610,79 3-3043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1.477"/>
    </inkml:context>
    <inkml:brush xml:id="br0">
      <inkml:brushProperty name="width" value="0.05" units="cm"/>
      <inkml:brushProperty name="height" value="0.05" units="cm"/>
    </inkml:brush>
  </inkml:definitions>
  <inkml:trace contextRef="#ctx0" brushRef="#br0">1 497 24575,'0'-1'0,"0"0"0,0 0 0,1 0 0,-1 0 0,1 0 0,-1 1 0,0-1 0,1 0 0,0 0 0,-1 0 0,1 1 0,-1-1 0,1 0 0,0 1 0,-1-1 0,1 0 0,0 1 0,0-1 0,0 1 0,0-1 0,-1 1 0,1 0 0,0-1 0,0 1 0,1 0 0,29-9 0,-24 8 0,150-27 0,206-9 0,-276 30 0,2650-181-9343,-175 98 8864,-1854 70-1030,536-22 1631,-713 20 2366,-506 21-1742,-5 1 229,0-1 0,30-6 0,-50 7-898,1 0 0,-1 0-1,0 0 1,1 0 0,-1 0 0,1 0 0,-1 0-1,1 0 1,-1 0 0,0 0 0,1 0-1,-1 0 1,1-1 0,-1 1 0,1 0 0,-1 0-1,0 0 1,1-1 0,-1 1 0,0 0-1,1 0 1,-1-1 0,0 1 0,1 0 0,-1-1-1,0 1 1,1 0 0,-1-1 0,0 1-1,0 0 1,1-1 0,-1 1 0,0-1 0,0 0-1,-15-5 1435,-29 0-753,25 5-820,-20-3-240,-1 3 0,1 1-1,-62 8 1,75-1-6524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33.370"/>
    </inkml:context>
    <inkml:brush xml:id="br0">
      <inkml:brushProperty name="width" value="0.05" units="cm"/>
      <inkml:brushProperty name="height" value="0.05" units="cm"/>
    </inkml:brush>
  </inkml:definitions>
  <inkml:trace contextRef="#ctx0" brushRef="#br0">1 0 24575,'20'3'0,"0"0"0,1 1 0,-1 1 0,-1 1 0,1 1 0,-1 0 0,22 12 0,15 6 0,145 63 0,-175-75 0,-1 2 0,0 1 0,-1 1 0,0 1 0,29 30 0,-48-43 0,1 1 0,-1 0 0,-1 0 0,1 0 0,-1 1 0,0 0 0,-1 0 0,0 0 0,0 0 0,0 0 0,-1 0 0,0 1 0,2 12 0,-4-14 0,0 0 0,0 0 0,-1 0 0,0 0 0,0 0 0,0-1 0,0 1 0,-1 0 0,0-1 0,-1 1 0,1-1 0,-1 0 0,0 0 0,0 0 0,-1 0 0,1 0 0,-1-1 0,-6 7 0,-11 6-101,-1-1-1,-1 0 1,0-2-1,-1-1 1,0 0 0,-38 12-1,41-16-553,-35 15-6171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1.911"/>
    </inkml:context>
    <inkml:brush xml:id="br0">
      <inkml:brushProperty name="width" value="0.05" units="cm"/>
      <inkml:brushProperty name="height" value="0.05" units="cm"/>
    </inkml:brush>
  </inkml:definitions>
  <inkml:trace contextRef="#ctx0" brushRef="#br0">78 1 24575,'-3'41'0,"-12"57"0,-2 14 0,-19 344 0,29 586 0,21-827 0,9 0 0,66 271 0,-75-425 0,3 8 0,14 118 0,-31-185 0,-1 33 0,1-35 0,0 1 0,0-1 0,0 1 0,0-1 0,0 1 0,0-1 0,0 1 0,0-1 0,0 0 0,0 1 0,-1-1 0,1 1 0,0-1 0,0 1 0,0-1 0,-1 0 0,1 1 0,0-1 0,-1 0 0,1 1 0,0-1 0,-1 0 0,1 1 0,-1-1 0,1 0 0,0 0 0,-1 1 0,1-1 0,-1 0 0,1 0 0,-1 0 0,1 0 0,-1 0 0,1 1 0,0-1 0,-1 0 0,1 0 0,-1 0 0,1 0 0,-1 0 0,1 0 0,-1-1 0,1 1 0,-1 0 0,1 0 0,-1 0 0,1 0 0,-1-1 0,1 1 0,0 0 0,-1 0 0,1-1 0,-1 1 0,1 0 0,0-1 0,-1 1 0,1 0 0,0-1 0,0 1 0,-1 0 0,1-1 0,0 1 0,-1-1 0,-18-19-1365,-3-4-5461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3.982"/>
    </inkml:context>
    <inkml:brush xml:id="br0">
      <inkml:brushProperty name="width" value="0.05" units="cm"/>
      <inkml:brushProperty name="height" value="0.05" units="cm"/>
    </inkml:brush>
  </inkml:definitions>
  <inkml:trace contextRef="#ctx0" brushRef="#br0">30 274 24575,'16'-6'0,"-15"6"0,0-1 0,-1 1 0,1 0 0,0-1 0,-1 1 0,1-1 0,0 1 0,0 0 0,-1 0 0,1-1 0,0 1 0,0 0 0,0 0 0,-1 0 0,1 0 0,0 0 0,0 0 0,0 0 0,0 0 0,-1 0 0,1 0 0,0 1 0,0-1 0,-1 0 0,1 0 0,0 1 0,0-1 0,-1 0 0,1 1 0,0-1 0,0 2 0,3 0 0,-2 1 0,1 0 0,0 0 0,0 0 0,-1 0 0,1 0 0,-1 0 0,0 1 0,0-1 0,-1 1 0,1 0 0,-1-1 0,3 8 0,6 56 0,-6-36 0,80 441 0,-15-137 0,42 525 0,-100-729 0,8 170 0,-19-300 0,2 43 0,-2-41 0,1-1 0,-1 1 0,1 0 0,-1 0 0,1 0 0,0-1 0,0 1 0,1 0 0,-1-1 0,0 1 0,1-1 0,1 3 0,-2-5 0,-1 0 0,0 0 0,1 0 0,-1 0 0,0 0 0,0 0 0,1 0 0,-1 0 0,0 0 0,1 0 0,-1 0 0,0 0 0,1-1 0,-1 1 0,0 0 0,0 0 0,1 0 0,-1 0 0,0-1 0,0 1 0,0 0 0,1 0 0,-1-1 0,0 1 0,0 0 0,0 0 0,1-1 0,-1 1 0,0 0 0,0-1 0,0 1 0,0 0 0,0 0 0,0-1 0,0 1 0,0 0 0,0-1 0,0 1 0,0 0 0,0-1 0,0 1 0,0 0 0,0-1 0,0 1 0,0-1 0,3-18 0,-3-372 0,-1 387 0,-8-112 0,-34-155 0,27 183 0,-129-561 0,33 174 0,84 333 0,-21-97 0,47 234 0,2 1 0,-1 0 0,0 0 0,0 0 0,0 0 0,-1 0 0,0 0 0,0 0 0,0 0 0,-4-5 0,6 9 0,0 0 0,0 0 0,0 0 0,0-1 0,0 1 0,-1 0 0,1 0 0,0 0 0,0 0 0,0 0 0,-1 0 0,1 0 0,0 0 0,0 0 0,0-1 0,-1 1 0,1 0 0,0 0 0,0 0 0,0 0 0,-1 0 0,1 0 0,0 0 0,0 1 0,0-1 0,-1 0 0,1 0 0,0 0 0,0 0 0,0 0 0,-1 0 0,1 0 0,0 0 0,0 0 0,0 1 0,-1-1 0,1 0 0,0 0 0,0 0 0,0 0 0,0 0 0,0 1 0,0-1 0,-1 0 0,1 0 0,0 0 0,0 1 0,0-1 0,0 0 0,0 0 0,0 0 0,0 1 0,0-1 0,0 0 0,-3 15 0,3-15 0,-3 27 0,1 0 0,1 0 0,5 37 0,16 86 0,-10-83 0,59 314 0,-18-116 0,-47-243 0,77 487 0,-40 5 0,-27-208 0,-4-92 0,-12-1617 0,3 736 0,-1 546 0,-5 0 0,-34-196 0,38 313 0,0 0 0,0 0 0,0 0 0,0 0 0,0 1 0,-1-1 0,0 0 0,0 1 0,-4-6 0,6 8 0,0 1 0,0 0 0,0 0 0,-1 0 0,1 0 0,0 0 0,0-1 0,-1 1 0,1 0 0,0 0 0,0 0 0,0 0 0,-1 0 0,1 0 0,0 0 0,0 0 0,-1 0 0,1 0 0,0 0 0,0 0 0,-1 0 0,1 0 0,0 0 0,0 0 0,-1 0 0,1 0 0,0 0 0,0 0 0,0 1 0,-1-1 0,1 0 0,0 0 0,0 0 0,0 0 0,-1 0 0,1 1 0,0-1 0,0 0 0,0 0 0,0 0 0,0 0 0,-1 1 0,1-1 0,0 0 0,0 1 0,-7 26 0,5 9 0,0 0 0,8 64 0,19 77 0,-14-106 0,48 286 0,49 428 0,-99-526 0,-10-1 0,-42 305 0,31-434 0,23-268 0,0 23 0,-4-750 0,-41 292 0,-28 2 0,43 405 0,5 20 0,-20-136 0,33 342 0,-1-15 0,30 475 0,28 1 0,26 434 0,-83-345 0,-2-573-682,-10 46-1,8-57-6143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6.531"/>
    </inkml:context>
    <inkml:brush xml:id="br0">
      <inkml:brushProperty name="width" value="0.05" units="cm"/>
      <inkml:brushProperty name="height" value="0.05" units="cm"/>
    </inkml:brush>
  </inkml:definitions>
  <inkml:trace contextRef="#ctx0" brushRef="#br0">576 381 24575,'2'-10'0,"0"-1"0,0 1 0,1 0 0,1 0 0,0 0 0,0 0 0,1 0 0,0 1 0,11-14 0,5-13 0,-8 12 0,-5 10 0,0 0 0,-1 0 0,-1-1 0,0 1 0,-1-1 0,0-1 0,-1 1 0,3-24 0,-7 37 0,0 0 0,0-1 0,0 1 0,-1 0 0,1 0 0,-1 0 0,1 0 0,-1 0 0,1 0 0,-1 0 0,0 0 0,0 0 0,0 0 0,0 1 0,-1-1 0,1 0 0,0 1 0,-1-1 0,1 1 0,-1-1 0,1 1 0,-1 0 0,0-1 0,1 1 0,-1 0 0,0 0 0,0 0 0,0 1 0,0-1 0,0 0 0,0 1 0,0-1 0,0 1 0,0 0 0,0-1 0,0 1 0,-1 0 0,-1 1 0,-12-1 0,1 1 0,0 0 0,0 2 0,-17 4 0,20-5 0,-44 10 0,1 2 0,0 3 0,-97 43 0,143-56 0,0 1 0,1 1 0,0-1 0,0 1 0,0 0 0,-9 10 0,15-14 0,1 0 0,-1-1 0,1 1 0,0 0 0,-1 0 0,1 0 0,0 0 0,0 0 0,0 0 0,0 0 0,1 0 0,-1 1 0,1-1 0,-1 0 0,1 0 0,0 1 0,-1-1 0,1 0 0,1 1 0,-1-1 0,0 0 0,0 0 0,1 1 0,-1-1 0,1 0 0,0 0 0,0 0 0,0 0 0,0 0 0,0 0 0,0 0 0,0 0 0,3 3 0,2 1 0,0 0 0,0-1 0,1 1 0,-1-1 0,1-1 0,0 1 0,1-1 0,9 4 0,71 24 0,-57-22 0,132 40 0,-90-30 0,0 3 0,104 50 0,-165-67 0,-1 1 0,1 0 0,-1 1 0,-1 0 0,1 1 0,-1 0 0,9 11 0,-16-17 0,-1 0 0,1 1 0,-1-1 0,0 0 0,0 1 0,0-1 0,0 1 0,-1 0 0,1 0 0,-1-1 0,0 1 0,0 0 0,0 0 0,-1 0 0,1 0 0,-1 0 0,0 0 0,0 0 0,-1 0 0,1 1 0,-1-2 0,0 1 0,0 0 0,0 0 0,0 0 0,-1 0 0,-3 5 0,0-1 0,-1 0 0,0-1 0,0 0 0,-1 0 0,0-1 0,-1 1 0,1-1 0,-1-1 0,0 0 0,0 0 0,-1 0 0,-10 3 0,-12 4 0,-2 0 0,-35 6 0,21-7 0,0-2 0,0-2 0,-1-3 0,-68-1 0,90-4 0,0-1 0,0-2 0,1 0 0,-1-2 0,1 0 0,0-2 0,1-1 0,0 0 0,-41-24 0,56 27-65,1 1 0,0-1 0,0 0 0,0-1 0,1 0 0,0 0 0,0-1 0,1 1 0,0-1 0,0-1 0,1 1 0,0-1 0,0 0 0,1 0 0,1-1 0,-1 1 0,1-1 0,1 0 0,0 1 0,-1-16 0,3-21-6761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7.129"/>
    </inkml:context>
    <inkml:brush xml:id="br0">
      <inkml:brushProperty name="width" value="0.05" units="cm"/>
      <inkml:brushProperty name="height" value="0.05" units="cm"/>
    </inkml:brush>
  </inkml:definitions>
  <inkml:trace contextRef="#ctx0" brushRef="#br0">62 132 24575,'-4'0'0,"0"0"0,0 0 0,0 0 0,0 1 0,0-1 0,1 1 0,-1 0 0,0 0 0,0 0 0,-5 3 0,8-3 0,0 0 0,-1 1 0,1-1 0,0 0 0,0 0 0,0 1 0,1-1 0,-1 1 0,0-1 0,0 1 0,1-1 0,-1 1 0,1-1 0,0 1 0,-1 0 0,1-1 0,0 1 0,0-1 0,0 1 0,0 0 0,0-1 0,0 1 0,0 0 0,1-1 0,-1 1 0,1-1 0,-1 1 0,1 0 0,0 1 0,30 100 0,38 148 0,-33-102 0,74 395 0,-107-513 0,-3-31 0,0 0 0,0 0 0,0 0 0,0 0 0,0 0 0,0 0 0,0 0 0,0 1 0,1-1 0,-1 0 0,0 0 0,0 0 0,0 0 0,0 0 0,0 0 0,0 0 0,0 0 0,0 1 0,0-1 0,0 0 0,0 0 0,0 0 0,0 0 0,0 0 0,0 0 0,0 0 0,0 1 0,0-1 0,0 0 0,0 0 0,0 0 0,0 0 0,0 0 0,0 0 0,0 0 0,0 1 0,0-1 0,0 0 0,0 0 0,-1 0 0,1 0 0,0 0 0,0 0 0,0 0 0,0 0 0,0 0 0,0 0 0,0 0 0,0 1 0,0-1 0,-1 0 0,1 0 0,0 0 0,0 0 0,0 0 0,0 0 0,0 0 0,0 0 0,0 0 0,-1 0 0,1 0 0,0 0 0,0 0 0,0 0 0,0 0 0,0 0 0,0 0 0,0 0 0,-1 0 0,-5-11 0,-5-20 0,-27-105 0,6-1 0,-20-190 0,28 86 0,21 182 0,2-1 0,8-61 0,-6 111 0,1-1 0,0 1 0,0-1 0,1 1 0,0 0 0,1 0 0,0 0 0,10-15 0,-12 21 0,0 1 0,1 0 0,-1 1 0,1-1 0,0 0 0,0 1 0,0-1 0,0 1 0,0 0 0,0 0 0,1 0 0,-1 0 0,1 1 0,-1-1 0,1 1 0,0 0 0,0 0 0,-1 0 0,1 1 0,0-1 0,0 1 0,0 0 0,0 0 0,0 1 0,-1-1 0,8 2 0,2 2 0,0 0 0,0 0 0,0 1 0,-1 1 0,1 0 0,-1 1 0,-1 1 0,1-1 0,-2 2 0,1-1 0,15 17 0,-10-7 0,-1-1 0,0 2 0,-1 0 0,-1 1 0,20 42 0,-24-42 0,-2 0 0,0 1 0,-1-1 0,-1 1 0,-1 0 0,-1 1 0,-1-1 0,-1 0 0,-2 26 0,1-37 0,-1 0 0,0 0 0,-1 0 0,0-1 0,-1 1 0,0-1 0,0 1 0,-1-1 0,0 0 0,-1-1 0,0 1 0,0-1 0,-1 0 0,0 0 0,-1 0 0,1-1 0,-1 0 0,-1-1 0,1 1 0,-1-1 0,-17 9 0,14-9 7,0-2 0,-1 0 0,1 0 0,-1-1 0,0 0 1,0-1-1,0-1 0,-1 0 0,1 0 0,0-1 0,0-1 0,0 0 0,-1 0 0,1-1 0,0-1 0,-18-7 0,22 8-62,1-1 0,-1 0 0,1-1 0,0 0 0,1 0 0,-1-1 0,1 1 0,-1-1 0,1-1 0,1 1 0,-1-1 0,1 0 0,0 0 0,0-1 0,1 0 0,0 1 0,0-1 0,1-1 0,0 1 0,0 0 0,0-1 0,1 0 0,0 1 0,1-1 0,0 0 0,-1-10 0,3-17-6771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7.641"/>
    </inkml:context>
    <inkml:brush xml:id="br0">
      <inkml:brushProperty name="width" value="0.05" units="cm"/>
      <inkml:brushProperty name="height" value="0.05" units="cm"/>
    </inkml:brush>
  </inkml:definitions>
  <inkml:trace contextRef="#ctx0" brushRef="#br0">30 120 24575,'-2'-17'0,"0"-1"0,-1 0 0,-9-30 0,9 34 0,-1 9 0,2 18 0,1 22 0,30 260 0,-13-152 0,11 43-682,54 189-1,-73-343-6143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7.967"/>
    </inkml:context>
    <inkml:brush xml:id="br0">
      <inkml:brushProperty name="width" value="0.05" units="cm"/>
      <inkml:brushProperty name="height" value="0.05" units="cm"/>
    </inkml:brush>
  </inkml:definitions>
  <inkml:trace contextRef="#ctx0" brushRef="#br0">6 0 24575,'-4'0'0,"2"5"0,3 6 0,4 6 0,3 9 0,4 5 0,-1 2 0,-1 4 0,2 1 0,-1-1 0,-3-3 0,-2-2 0,-2-2 0,-3-6-8191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8.361"/>
    </inkml:context>
    <inkml:brush xml:id="br0">
      <inkml:brushProperty name="width" value="0.05" units="cm"/>
      <inkml:brushProperty name="height" value="0.05" units="cm"/>
    </inkml:brush>
  </inkml:definitions>
  <inkml:trace contextRef="#ctx0" brushRef="#br0">33 49 24575,'-5'-4'0,"-1"-7"0,-4-6 0,-1 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8.719"/>
    </inkml:context>
    <inkml:brush xml:id="br0">
      <inkml:brushProperty name="width" value="0.05" units="cm"/>
      <inkml:brushProperty name="height" value="0.05" units="cm"/>
    </inkml:brush>
  </inkml:definitions>
  <inkml:trace contextRef="#ctx0" brushRef="#br0">5 0 24575,'0'0'0,"0"1"0,-1-1 0,1 0 0,0 0 0,0 0 0,-1 0 0,1 1 0,0-1 0,0 0 0,-1 0 0,1 1 0,0-1 0,0 0 0,0 0 0,-1 1 0,1-1 0,0 0 0,0 0 0,0 1 0,0-1 0,0 0 0,0 1 0,-1-1 0,1 0 0,0 1 0,0-1 0,0 0 0,0 1 0,0-1 0,0 0 0,0 1 0,1-1 0,-1 0 0,0 0 0,0 1 0,0-1 0,0 0 0,0 1 0,0-1 0,0 0 0,1 0 0,-1 1 0,0-1 0,0 0 0,0 0 0,1 1 0,-1-1 0,1 0 0,11 21 0,-10-17 0,36 59 0,-2 1 0,-3 1 0,-4 2 0,-2 2 0,-3 0 0,-3 1 0,-3 1 0,15 137 0,-32-190-119,5 39 370,-6-55-316,0 0 0,1 0 0,-1 0 0,1 0 0,0 0-1,0 0 1,-1 0 0,1 0 0,0-1 0,1 1 0,-1 0 0,0-1 0,0 1 0,1-1 0,-1 1 0,1-1 0,-1 1-1,1-1 1,-1 0 0,1 0 0,0 0 0,2 1 0,13 0-6761</inkml:trace>
  <inkml:trace contextRef="#ctx0" brushRef="#br0" timeOffset="1">333 492 24575,'-5'-5'0,"-6"-1"0,-6 0 0,-4-3 0,-4-1 0,7 2 0,12 2 0,11 2 0,14 2 0,9-4 0,8 0 0,8 0 0,-4 2-8191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9.093"/>
    </inkml:context>
    <inkml:brush xml:id="br0">
      <inkml:brushProperty name="width" value="0.05" units="cm"/>
      <inkml:brushProperty name="height" value="0.05" units="cm"/>
    </inkml:brush>
  </inkml:definitions>
  <inkml:trace contextRef="#ctx0" brushRef="#br0">77 243 24575,'-10'-1'0,"8"1"0,4 6 0,0 2 0,16 61 0,-4 1 0,-2 1 0,-4 1 0,0 78 0,-22 21-390,10-139-585,0 0-5851</inkml:trace>
  <inkml:trace contextRef="#ctx0" brushRef="#br0" timeOffset="1">21 270 24575,'-1'-25'0,"-9"-45"0,7 52 0,0 1 0,1 0 0,1-1 0,0 1 0,3-25 0,-2 40 0,1 0 0,-1 0 0,0 0 0,1 0 0,-1 0 0,1 0 0,-1 0 0,1 1 0,0-1 0,0 0 0,0 0 0,0 0 0,0 1 0,0-1 0,1 0 0,-1 1 0,0 0 0,1-1 0,0 1 0,-1 0 0,1-1 0,-1 1 0,1 0 0,0 0 0,0 0 0,0 1 0,0-1 0,0 0 0,0 1 0,0-1 0,0 1 0,0 0 0,0-1 0,0 1 0,0 0 0,0 0 0,0 1 0,0-1 0,2 1 0,7 1 0,0 1 0,-1 0 0,1 1 0,-1 0 0,18 11 0,18 12 0,-2 2 0,71 60 0,66 86 0,-150-141 40,-1 2 0,40 62 0,-57-77-252,-2 1 0,0 0 0,-1 0-1,-1 1 1,-1 1 0,8 36 0,-11-22-6614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9.439"/>
    </inkml:context>
    <inkml:brush xml:id="br0">
      <inkml:brushProperty name="width" value="0.05" units="cm"/>
      <inkml:brushProperty name="height" value="0.05" units="cm"/>
    </inkml:brush>
  </inkml:definitions>
  <inkml:trace contextRef="#ctx0" brushRef="#br0">81 125 24575,'-5'0'0,"-5"-5"0,-7-1 0,0-5 0,-1 0 0,6 2 0,11 2 0,9-2 0,13 1 0,12 1 0,10-3 0,11 1 0,7-3 0,5 0 0,-7 3-8191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34.690"/>
    </inkml:context>
    <inkml:brush xml:id="br0">
      <inkml:brushProperty name="width" value="0.05" units="cm"/>
      <inkml:brushProperty name="height" value="0.05" units="cm"/>
    </inkml:brush>
  </inkml:definitions>
  <inkml:trace contextRef="#ctx0" brushRef="#br0">841 439 24575,'-1'-1'0,"0"-1"0,0 1 0,-1-1 0,1 1 0,0 0 0,-1 0 0,1 0 0,-1 0 0,1 0 0,-1 0 0,0 0 0,1 0 0,-1 0 0,0 1 0,0-1 0,1 1 0,-1 0 0,0-1 0,0 1 0,-2 0 0,3 1 0,-1 0 0,1 0 0,-1 1 0,1-1 0,0 0 0,0 1 0,0-1 0,0 1 0,0 0 0,0-1 0,0 1 0,1-1 0,-1 1 0,0 0 0,1 0 0,0-1 0,-1 1 0,1 0 0,0 0 0,0 0 0,0 3 0,-3 40 0,3 0 0,1 1 0,15 83 0,-3-18 0,35 871-628,-59 2 406,-2 764 222,14-1182 0,2-442 283,4 0 1,33 166-1,-40-285-283,2 0 0,-1 0 0,0 0 0,1 0 0,0 0 0,0 0 0,0 0 0,1-1 0,0 1 0,-1-1 0,2 0 0,-1 0 0,5 6 0,-5-8 0,1 0 0,-1 0 0,0 0 0,1 0 0,-1-1 0,1 1 0,-1-1 0,1 0 0,0 0 0,-1 0 0,1 0 0,0-1 0,0 0 0,0 1 0,-1-1 0,1-1 0,0 1 0,0-1 0,4 0 0,111-28 0,14-2 0,63 5-240,255-1 0,200 37-977,558 54-214,-849-42 1299,1237 115-2495,-466-33 1059,-981-92 1609,347 16 673,-492-28-658,19 1 274,-1-2 0,0 0-1,1-2 1,22-5-1,-44 7-226,0 1-1,0 0 0,0-1 0,0 1 0,0-1 0,-1 1 0,1-1 0,0 0 0,0 0 0,-1 0 0,1 0 0,-1 0 1,1 0-1,-1 0 0,1-1 0,-1 1 0,0 0 0,1-1 0,-1 1 0,0-1 0,0 0 0,0 1 0,0-1 0,-1 0 0,1 0 1,0 1-1,-1-1 0,2-4 0,-3 3-14,1 0 1,-1 0-1,0 0 1,0 0-1,0 0 0,0 0 1,-1 0-1,1 0 1,-1 0-1,0 0 1,0 1-1,0-1 1,0 1-1,0-1 1,0 1-1,-3-2 0,-31-27 104,-2 2 1,-47-28-1,-47-36-249,117 80 59,1 0 0,0-2-1,0 1 1,2-2 0,0 1 0,-13-24-1,12 15-1,2-2 0,0 0 0,2 0 0,1-1 0,-10-52 0,-4-144 0,17 145 0,-77-1252-1290,106 0-1,3 1038 1326,11-171 189,-33 316 12,-15-171 0,-2 196 381,-5 0 0,-66-237-1,79 348-616,0-1 0,0 0 0,-1 1 0,-11-19 0,13 26 0,0 0 0,0 1 0,0-1 0,0 1 0,-1 0 0,0 0 0,1 0 0,-1 1 0,0-1 0,-1 1 0,1 0 0,0 0 0,0 0 0,-1 1 0,-6-2 0,-57-10 0,-104-8 0,90 13 0,-1777-149-1669,-2 50-760,1133 68 2111,705 37 318,-1574-78-1067,1250 61 935,142 8 3794,197 10-4272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9:59.824"/>
    </inkml:context>
    <inkml:brush xml:id="br0">
      <inkml:brushProperty name="width" value="0.05" units="cm"/>
      <inkml:brushProperty name="height" value="0.05" units="cm"/>
    </inkml:brush>
  </inkml:definitions>
  <inkml:trace contextRef="#ctx0" brushRef="#br0">159 145 24575,'1'1'0,"1"-1"0,-1 1 0,0 0 0,0-1 0,1 1 0,-1 0 0,0 0 0,0-1 0,0 1 0,0 0 0,0 0 0,0 0 0,0 1 0,0-1 0,0 0 0,0 0 0,-1 0 0,1 1 0,-1-1 0,2 2 0,11 30 0,-13-33 0,12 46 0,-1-1 0,7 74 0,-2-9 0,38 126 0,-37-168 0,-60-164 0,-69-118 0,71 143 0,2-2 0,-30-86 0,65 148 0,0 1 0,2-1 0,-1 0 0,1 0 0,1 0 0,0 0 0,1-19 0,0 26 0,1 0 0,-1 0 0,1 0 0,0 0 0,1 0 0,-1 0 0,0 1 0,1-1 0,0 0 0,0 1 0,0-1 0,1 1 0,-1 0 0,1 0 0,-1 0 0,1 0 0,0 0 0,0 0 0,1 1 0,-1-1 0,0 1 0,1 0 0,6-3 0,6 0 0,0 0 0,0 1 0,0 1 0,0 0 0,0 1 0,1 1 0,-1 1 0,0 0 0,1 1 0,-1 1 0,1 0 0,-1 1 0,28 10 0,-38-11 0,0 1 0,0 0 0,0 0 0,-1 0 0,0 1 0,1 0 0,-1 0 0,-1 0 0,1 1 0,-1 0 0,1 0 0,-1 0 0,-1 0 0,1 1 0,4 8 0,-7-11 0,0 1 0,1 0 0,-1 0 0,-1-1 0,1 1 0,0 0 0,-1 0 0,0 0 0,0 0 0,0 0 0,-1 0 0,1 0 0,-1-1 0,0 1 0,0 0 0,0 0 0,0-1 0,-1 1 0,0-1 0,1 1 0,-1-1 0,0 1 0,-1-1 0,1 0 0,-1 0 0,-4 4 0,-3 3-227,-1-1-1,-1 0 1,0-1-1,0 0 1,-23 11-1,6-7-6598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00.359"/>
    </inkml:context>
    <inkml:brush xml:id="br0">
      <inkml:brushProperty name="width" value="0.05" units="cm"/>
      <inkml:brushProperty name="height" value="0.05" units="cm"/>
    </inkml:brush>
  </inkml:definitions>
  <inkml:trace contextRef="#ctx0" brushRef="#br0">56 231 24575,'4'71'0,"3"0"0,26 114 0,0-1 0,-32-176 0,0-1 0,-1 1 0,0-1 0,0 1 0,-2 9 0,2-16 0,0 0 0,0 0 0,-1 0 0,1-1 0,0 1 0,-1 0 0,1 0 0,0 0 0,-1 0 0,1-1 0,-1 1 0,1 0 0,-1 0 0,0-1 0,1 1 0,-1 0 0,0-1 0,1 1 0,-1-1 0,0 1 0,-1 0 0,1-1 0,0 0 0,0 0 0,-1 0 0,1 0 0,0-1 0,0 1 0,-1 0 0,1 0 0,0-1 0,0 1 0,0-1 0,-1 1 0,1-1 0,0 0 0,0 1 0,0-1 0,0 0 0,0 0 0,0 0 0,-1-1 0,-5-5 0,0-1 0,1 0 0,0 0 0,0-1 0,1 1 0,0-1 0,1 0 0,0-1 0,0 1 0,1-1 0,-3-13 0,-3-18 0,-4-55 0,12 90 0,-4-43 0,2 0 0,2 0 0,7-69 0,-3 97 0,0 1 0,1 0 0,1 0 0,1 1 0,0 0 0,2 0 0,0 0 0,1 1 0,1 0 0,25-32 0,-33 47 0,0 0 0,1 0 0,0 0 0,0 1 0,-1 0 0,2-1 0,-1 1 0,0 0 0,0 1 0,1-1 0,-1 0 0,0 1 0,1 0 0,0 0 0,-1 0 0,1 0 0,0 1 0,-1-1 0,1 1 0,0 0 0,0 0 0,-1 0 0,1 1 0,0-1 0,0 1 0,-1 0 0,6 2 0,-5-1 0,0-1 0,0 1 0,0 1 0,0-1 0,-1 1 0,1-1 0,-1 1 0,1 0 0,-1 0 0,0 1 0,0-1 0,0 1 0,-1-1 0,1 1 0,-1 0 0,0 0 0,0 0 0,0 0 0,-1 1 0,0-1 0,1 0 0,0 9 0,-2-8 7,0 0-1,0 0 1,0 0 0,-1 0-1,1 0 1,-1 0 0,0 0-1,-1 0 1,1 0-1,-1 0 1,0-1 0,-1 1-1,1-1 1,-1 1-1,1-1 1,-5 5 0,-2 1-303,-1 1 1,0-1-1,-1-1 1,-17 13-1,-21 11-6530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11.118"/>
    </inkml:context>
    <inkml:brush xml:id="br0">
      <inkml:brushProperty name="width" value="0.05" units="cm"/>
      <inkml:brushProperty name="height" value="0.05" units="cm"/>
    </inkml:brush>
  </inkml:definitions>
  <inkml:trace contextRef="#ctx0" brushRef="#br0">22 190 24575,'0'-1'0,"0"1"0,0 0 0,0 0 0,-1-1 0,1 1 0,0 0 0,0 0 0,0-1 0,0 1 0,0 0 0,0-1 0,0 1 0,0 0 0,0-1 0,0 1 0,0 0 0,0 0 0,0-1 0,0 1 0,0 0 0,0-1 0,0 1 0,0 0 0,1 0 0,-1-1 0,0 1 0,0 0 0,0 0 0,0-1 0,1 1 0,-1 0 0,0 0 0,0 0 0,0-1 0,1 1 0,-1 0 0,0 0 0,0 0 0,1 0 0,-1-1 0,0 1 0,0 0 0,1 0 0,-1 0 0,0 0 0,1 0 0,-1 0 0,0 0 0,0 0 0,1 0 0,-1 0 0,0 0 0,1 0 0,-1 0 0,0 0 0,0 0 0,1 0 0,-1 0 0,0 0 0,1 1 0,-1-1 0,0 0 0,2 1 0,-1 0 0,0 0 0,0 0 0,0 0 0,0 0 0,-1 0 0,1 0 0,0 1 0,0-1 0,-1 0 0,1 0 0,0 4 0,1 2 0,-1 1 0,-1 0 0,0 0 0,0 0 0,0 0 0,-1 0 0,-2 11 0,-18 60 0,13-50 0,-5 16 0,23-108 0,1-4 0,-4 26 0,11-42 0,-14 71 0,0 0 0,1 0 0,0 0 0,0 1 0,1 0 0,1 0 0,14-18 0,-20 27 0,0 1 0,1-1 0,-1 1 0,0-1 0,1 1 0,0-1 0,-1 1 0,1 0 0,0 0 0,-1 0 0,1 0 0,0 0 0,0 0 0,0 0 0,0 1 0,0-1 0,0 1 0,0-1 0,0 1 0,0 0 0,0 0 0,0-1 0,0 2 0,0-1 0,0 0 0,0 0 0,0 1 0,0-1 0,0 1 0,0-1 0,0 1 0,0 0 0,0 0 0,0 0 0,0 0 0,-1 0 0,1 1 0,0-1 0,-1 0 0,1 1 0,-1-1 0,3 4 0,6 6 0,-1 2 0,0-1 0,-1 1 0,10 22 0,-14-28 0,9 20 0,-1 0 0,-1 0 0,7 31 0,-18-64 0,0 1 0,0-1 0,1 0 0,0 0 0,0 0 0,0 0 0,1 1 0,2-7 0,20-53 0,-14 42 0,0 1 0,21-31 0,-28 47 0,1 1 0,0 0 0,0 0 0,0 0 0,0 0 0,1 1 0,0-1 0,0 1 0,0 0 0,1 1 0,-1-1 0,1 1 0,0 0 0,9-3 0,-11 5 0,-1 1 0,0 0 0,0-1 0,1 1 0,-1 0 0,0 1 0,0-1 0,1 1 0,-1-1 0,0 1 0,0 0 0,0 0 0,0 0 0,0 1 0,0-1 0,0 1 0,0-1 0,0 1 0,-1 0 0,1 0 0,-1 0 0,1 1 0,-1-1 0,0 1 0,0-1 0,0 1 0,0 0 0,0-1 0,-1 1 0,2 4 0,5 10 0,-1 0 0,-1 0 0,-1 0 0,4 21 0,-7-33 0,2 19-682,4 37-1,-7-37-6143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11.804"/>
    </inkml:context>
    <inkml:brush xml:id="br0">
      <inkml:brushProperty name="width" value="0.05" units="cm"/>
      <inkml:brushProperty name="height" value="0.05" units="cm"/>
    </inkml:brush>
  </inkml:definitions>
  <inkml:trace contextRef="#ctx0" brushRef="#br0">271 47 24575,'0'0'0,"1"0"0,-1 0 0,1 0 0,0 0 0,-1 0 0,1 0 0,0 0 0,-1 0 0,1 0 0,-1 0 0,1-1 0,0 1 0,-1 0 0,1 0 0,-1-1 0,1 1 0,-1-1 0,1 1 0,-1 0 0,1-1 0,-1 1 0,1-1 0,-1 1 0,0-1 0,1 1 0,-1-1 0,0 1 0,1-1 0,-1 1 0,0-1 0,0 0 0,0 1 0,1-1 0,-1 0 0,0 1 0,0-1 0,0 1 0,0-1 0,0 0 0,0 1 0,0-1 0,0 0 0,0 1 0,-1-1 0,1 1 0,0-2 0,-1 0 0,1 1 0,-1 0 0,1-1 0,-1 1 0,0-1 0,1 1 0,-1 0 0,0 0 0,0-1 0,0 1 0,0 0 0,0 0 0,0 0 0,0 0 0,0 0 0,0 0 0,-1 1 0,1-1 0,0 0 0,-3 0 0,-2 0 0,0 0 0,0 1 0,0 0 0,-1 0 0,1 0 0,0 1 0,0 0 0,0 0 0,0 1 0,0 0 0,0 0 0,0 0 0,0 1 0,-6 3 0,-2 2 0,0 0 0,1 2 0,0-1 0,-16 16 0,26-23 0,1 1 0,-1 0 0,1 0 0,0 0 0,0 0 0,0 0 0,0 0 0,0 1 0,1-1 0,-1 1 0,1-1 0,0 1 0,0-1 0,0 1 0,1 0 0,-1-1 0,1 1 0,0 0 0,0 5 0,1-6 0,-1 0 0,1 0 0,0-1 0,0 1 0,0 0 0,0-1 0,0 1 0,1-1 0,-1 1 0,1-1 0,-1 0 0,1 1 0,0-1 0,0 0 0,0 0 0,0-1 0,1 1 0,-1 0 0,0-1 0,1 1 0,-1-1 0,1 0 0,-1 1 0,1-1 0,0-1 0,3 2 0,40 4 0,-34-6 0,-1 1 0,1 1 0,0 0 0,-1 1 0,15 4 0,-24-6 0,0 0 0,0 0 0,0 0 0,0 0 0,-1 0 0,1 1 0,0-1 0,-1 0 0,1 1 0,-1-1 0,1 1 0,-1 0 0,0-1 0,1 1 0,-1 0 0,0 0 0,0 0 0,0 0 0,-1 0 0,1 0 0,0 0 0,-1 0 0,1 0 0,-1 0 0,0 1 0,0-1 0,0 0 0,0 0 0,0 0 0,0 0 0,0 0 0,-1 1 0,0 2 0,0-1 0,-1 1 0,1-1 0,-1 0 0,1 0 0,-1 0 0,0 0 0,0 0 0,-1 0 0,1-1 0,-1 1 0,0-1 0,0 0 0,0 0 0,0 0 0,-1 0 0,1 0 0,-1-1 0,0 1 0,0-1 0,0 0 0,0 0 0,-6 1 0,3-1 0,-1 0 0,0 0 0,1-1 0,-1 0 0,0-1 0,0 0 0,1 0 0,-1 0 0,0-1 0,0-1 0,-14-3 0,-47-11-1365,47 13-5461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13.490"/>
    </inkml:context>
    <inkml:brush xml:id="br0">
      <inkml:brushProperty name="width" value="0.05" units="cm"/>
      <inkml:brushProperty name="height" value="0.05" units="cm"/>
    </inkml:brush>
  </inkml:definitions>
  <inkml:trace contextRef="#ctx0" brushRef="#br0">0 12 24575,'0'-5'0,"5"-1"0,1 5 0,0 7 0,3 3 0,1 4 0,-2 4 0,-3 5 0,-1 3 0,-2 2 0,-1 0 0,-1 1 0,0 1 0,0-1 0,-1 0 0,1 0 0,0-6-8191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13.958"/>
    </inkml:context>
    <inkml:brush xml:id="br0">
      <inkml:brushProperty name="width" value="0.05" units="cm"/>
      <inkml:brushProperty name="height" value="0.05" units="cm"/>
    </inkml:brush>
  </inkml:definitions>
  <inkml:trace contextRef="#ctx0" brushRef="#br0">0 142 24575,'1'-5'0,"-1"-1"0,1 1 0,0 0 0,0 0 0,0 0 0,1 0 0,0 0 0,0 0 0,0 0 0,0 1 0,1-1 0,0 1 0,0 0 0,0-1 0,0 1 0,1 1 0,0-1 0,-1 0 0,1 1 0,1 0 0,-1 0 0,0 0 0,1 0 0,-1 1 0,1 0 0,5-2 0,6-2 0,1 1 0,0 0 0,0 1 0,0 1 0,0 0 0,27 0 0,-15 2 0,0 1 0,0 1 0,49 9 0,-69-8 0,0 0 0,0 1 0,-1 0 0,1 0 0,-1 1 0,0 0 0,0 0 0,0 1 0,0 0 0,-1 1 0,0 0 0,0 0 0,-1 0 0,0 1 0,0 0 0,6 9 0,-10-15 0,-1 1 0,0 0 0,0 0 0,0 0 0,0 0 0,0 1 0,0-1 0,0 0 0,-1 0 0,1 0 0,-1 1 0,0-1 0,0 0 0,0 1 0,0-1 0,0 0 0,0 0 0,0 1 0,-1-1 0,1 0 0,-1 0 0,-1 4 0,0-2 0,0-1 0,-1 1 0,0 0 0,1-1 0,-1 0 0,-1 1 0,1-1 0,0 0 0,-1-1 0,-7 5 0,-7 3 0,0-1 0,-1 0 0,-39 10 0,12-7-227,0-3-1,0-1 1,-1-3-1,0-2 1,-50-2-1,73-2-6598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14.548"/>
    </inkml:context>
    <inkml:brush xml:id="br0">
      <inkml:brushProperty name="width" value="0.05" units="cm"/>
      <inkml:brushProperty name="height" value="0.05" units="cm"/>
    </inkml:brush>
  </inkml:definitions>
  <inkml:trace contextRef="#ctx0" brushRef="#br0">354 26 24575,'-1'-1'0,"0"0"0,1-1 0,-1 1 0,0 0 0,1 0 0,-1-1 0,0 1 0,0 0 0,0 0 0,0 0 0,0 0 0,0 0 0,-1 0 0,1 0 0,0 1 0,0-1 0,-1 0 0,1 1 0,0-1 0,-1 1 0,1-1 0,0 1 0,-1 0 0,1-1 0,-1 1 0,1 0 0,-3 0 0,-41-3 0,32 4 0,1 0 0,-1 1 0,1 1 0,0 0 0,0 0 0,0 1 0,0 1 0,1 0 0,0 1 0,0 0 0,0 0 0,1 2 0,0-1 0,0 1 0,-14 15 0,23-23 0,0 1 0,1 0 0,-1 1 0,0-1 0,1 0 0,-1 0 0,0 0 0,1 0 0,-1 0 0,1 1 0,0-1 0,-1 0 0,1 0 0,0 1 0,0-1 0,0 0 0,0 1 0,0-1 0,0 0 0,0 1 0,0-1 0,1 0 0,-1 0 0,0 1 0,1-1 0,-1 0 0,1 0 0,-1 0 0,1 0 0,0 1 0,0-1 0,-1 0 0,1 0 0,0 0 0,0-1 0,0 1 0,0 0 0,0 0 0,0 0 0,0-1 0,0 1 0,0 0 0,0-1 0,1 1 0,1 0 0,7 3 0,0 0 0,0 0 0,0-1 0,12 2 0,-21-5 0,18 5 0,54 10 0,87 32 0,-154-45 0,0 1 0,0 0 0,0 0 0,0 0 0,0 1 0,-1-1 0,0 1 0,6 6 0,-10-9 0,1 1 0,-1-1 0,-1 0 0,1 0 0,0 1 0,0-1 0,0 0 0,-1 1 0,1-1 0,-1 1 0,1-1 0,-1 1 0,1-1 0,-1 1 0,0-1 0,0 1 0,0-1 0,0 1 0,0 0 0,0-1 0,0 1 0,0-1 0,-1 1 0,1-1 0,-1 1 0,1-1 0,-1 1 0,1-1 0,-1 0 0,0 1 0,0-1 0,0 0 0,0 1 0,0-1 0,0 0 0,0 0 0,0 0 0,0 0 0,0 0 0,-2 1 0,-6 4 0,0 1 0,0-2 0,0 0 0,-1 0 0,0 0 0,0-1 0,0-1 0,-11 3 0,3-1 0,0-2 0,-1 0 0,-33 1 0,26-6-170,-1-1-1,1-2 0,0 0 1,0-2-1,1 0 0,0-2 1,-25-12-1,26 11-6655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17.506"/>
    </inkml:context>
    <inkml:brush xml:id="br0">
      <inkml:brushProperty name="width" value="0.05" units="cm"/>
      <inkml:brushProperty name="height" value="0.05" units="cm"/>
    </inkml:brush>
  </inkml:definitions>
  <inkml:trace contextRef="#ctx0" brushRef="#br0">114 193 24575,'0'0'0,"0"0"0,0 0 0,0-1 0,-1 1 0,1 0 0,0 0 0,0-1 0,0 1 0,0 0 0,0 0 0,0-1 0,0 1 0,0 0 0,0-1 0,0 1 0,0 0 0,0 0 0,0-1 0,0 1 0,0 0 0,0-1 0,0 1 0,0 0 0,1 0 0,-1-1 0,0 1 0,0 0 0,0 0 0,0-1 0,1 1 0,-1 0 0,0 0 0,0 0 0,0-1 0,1 1 0,-1 0 0,0 0 0,0 0 0,1 0 0,-1 0 0,0-1 0,0 1 0,1 0 0,-1 0 0,0 0 0,1 0 0,-1 0 0,0 0 0,0 0 0,1 0 0,-1 0 0,0 0 0,0 0 0,1 0 0,-1 0 0,0 0 0,1 0 0,-1 1 0,0-1 0,0 0 0,1 0 0,-1 0 0,0 0 0,2 1 0,-1 0 0,0 0 0,0 0 0,0 0 0,0 1 0,-1-1 0,1 0 0,0 0 0,0 1 0,-1-1 0,1 0 0,0 3 0,10 53 0,6 102 0,0 255 0,-4-56 0,-9-152 0,-1-150 0,3 1 0,2-1 0,3 0 0,2-1 0,3-1 0,26 63 0,-42-116 0,1 1 0,0-1 0,0 1 0,0-1 0,0 1 0,0-1 0,0 0 0,1 0 0,-1 0 0,0 0 0,1 0 0,-1 0 0,1 0 0,-1 0 0,1 0 0,-1 0 0,1-1 0,-1 1 0,1-1 0,0 1 0,-1-1 0,1 0 0,0 0 0,-1 1 0,1-1 0,2-1 0,5 1 0,1-1 0,-1 0 0,15-4 0,-9 2 0,697-78 0,-582 68 0,-70 5 0,92 1 0,-128 9 0,48 10 0,-48-7 0,46 4 0,-55-8 0,-5 0 0,1-1 0,-1 0 0,1 0 0,-1-1 0,16-3 0,-24 3 0,0 1 0,0-1 0,0 0 0,0 0 0,0 0 0,0 0 0,0 0 0,0 0 0,0-1 0,-1 1 0,1-1 0,-1 1 0,1-1 0,-1 0 0,1 1 0,-1-1 0,0 0 0,0 0 0,0 0 0,0 0 0,0 0 0,0 0 0,-1 0 0,1 0 0,0 0 0,-1 0 0,0-1 0,0 1 0,1 0 0,-1 0 0,-1-5 0,-10-124 0,-1-15 0,11-311 0,0-11 0,-16 232 0,13 204 0,-3 0 0,0 0 0,-2 1 0,-1 1 0,-18-39 0,26 65 0,0 1 0,0-1 0,0 1 0,-1 0 0,0 0 0,1 0 0,-1 0 0,0 0 0,0 0 0,0 1 0,-1-1 0,1 1 0,-1 0 0,1 0 0,-1 0 0,0 1 0,0-1 0,1 1 0,-1 0 0,0 0 0,0 0 0,-7 0 0,-5 1 0,-1 0 0,0 1 0,0 1 0,-21 4 0,1 0 0,-783 85 0,670-80-78,-291 12-1209,404-23-5539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18.052"/>
    </inkml:context>
    <inkml:brush xml:id="br0">
      <inkml:brushProperty name="width" value="0.05" units="cm"/>
      <inkml:brushProperty name="height" value="0.05" units="cm"/>
    </inkml:brush>
  </inkml:definitions>
  <inkml:trace contextRef="#ctx0" brushRef="#br0">0 205 24575,'4'1'0,"0"-1"0,0 1 0,-1 0 0,1 0 0,0 0 0,-1 1 0,1-1 0,-1 1 0,1 0 0,-1 0 0,0 0 0,0 0 0,0 1 0,0-1 0,0 1 0,0 0 0,-1 0 0,1 0 0,1 4 0,8 9 0,-2 2 0,13 26 0,-14-25 0,25 48 0,69 130 0,-102-196 0,-1 0 0,0 0 0,1-1 0,-1 1 0,1 0 0,0 0 0,-1 0 0,1-1 0,-1 1 0,1 0 0,0-1 0,0 1 0,-1 0 0,1-1 0,0 1 0,0-1 0,0 1 0,0-1 0,0 0 0,0 1 0,0-1 0,1 1 0,-1-2 0,-1 1 0,1 0 0,0-1 0,0 1 0,0 0 0,0-1 0,-1 1 0,1-1 0,0 1 0,0-1 0,-1 1 0,1-1 0,0 0 0,-1 1 0,1-1 0,-1 0 0,1 1 0,-1-1 0,1-1 0,4-6 0,-2-1 0,1 1 0,3-16 0,-4 16 0,30-119 0,30-235 0,-60 341 0,5-12 120,-1 23-321,-6 10 158,-1 0 0,1 0 1,-1 1-1,0-1 0,1 0 0,-1 0 0,0 1 1,1-1-1,-1 0 0,0 0 0,1 1 0,-1-1 1,0 0-1,1 1 0,-1-1 0,0 1 0,0-1 1,0 0-1,1 1 0,-1-1 0,0 1 0,0-1 1,0 1-1,0-1 0,0 0 0,0 1 0,0-1 1,0 1-1,0 0 0,3 14-6783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18.419"/>
    </inkml:context>
    <inkml:brush xml:id="br0">
      <inkml:brushProperty name="width" value="0.05" units="cm"/>
      <inkml:brushProperty name="height" value="0.05" units="cm"/>
    </inkml:brush>
  </inkml:definitions>
  <inkml:trace contextRef="#ctx0" brushRef="#br0">0 0 24575,'1'0'0,"0"1"0,0-1 0,0 0 0,0 1 0,0-1 0,0 1 0,-1-1 0,1 1 0,0-1 0,0 1 0,0-1 0,-1 1 0,1 0 0,0-1 0,-1 1 0,1 0 0,0 0 0,-1 0 0,1-1 0,-1 1 0,1 0 0,-1 0 0,0 0 0,1 0 0,-1 0 0,0 2 0,6 29 0,-5-29 0,9 112 0,12 75 0,4-1 0,-25-181-273,0 0 0,0-1 0,1 1 0,4 8 0,-1-5-6553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35.331"/>
    </inkml:context>
    <inkml:brush xml:id="br0">
      <inkml:brushProperty name="width" value="0.05" units="cm"/>
      <inkml:brushProperty name="height" value="0.05" units="cm"/>
    </inkml:brush>
  </inkml:definitions>
  <inkml:trace contextRef="#ctx0" brushRef="#br0">82 656 24575,'0'-1'0,"1"1"0,-1 0 0,0-1 0,0 1 0,1 0 0,-1-1 0,0 1 0,0 0 0,1 0 0,-1-1 0,0 1 0,1 0 0,-1 0 0,1 0 0,-1-1 0,0 1 0,1 0 0,-1 0 0,1 0 0,-1 0 0,0 0 0,1 0 0,-1 0 0,1 0 0,-1 0 0,1 0 0,-1 0 0,0 0 0,1 0 0,-1 0 0,1 0 0,-1 0 0,0 0 0,1 1 0,0-1 0,5 16 0,-4 24 0,-21 56 0,16-85 0,0 0 0,-1-1 0,0 1 0,-1-1 0,0 0 0,-11 16 0,15-25 0,1 0 0,0-1 0,-1 1 0,1 0 0,-1 0 0,0-1 0,1 1 0,-1-1 0,1 1 0,-1 0 0,0-1 0,0 1 0,1-1 0,-1 0 0,0 1 0,0-1 0,1 1 0,-1-1 0,0 0 0,0 0 0,0 0 0,0 1 0,0-1 0,1 0 0,-1 0 0,-1 0 0,1-1 0,0 0 0,0 1 0,0-1 0,0 0 0,0 1 0,0-1 0,0 0 0,1 0 0,-1 0 0,0 0 0,0 0 0,1 0 0,-1 0 0,1 0 0,-1 0 0,0-2 0,-1-4 0,0 0 0,0-1 0,0 1 0,1 0 0,0-9 0,3-28 0,1 0 0,19-82 0,-7 41 0,-7 35 0,23-125 0,-24 147 0,1 0 0,2 0 0,24-52 0,-27 67 0,1 0 0,1 1 0,-1-1 0,2 2 0,0-1 0,0 1 0,1 1 0,0 0 0,13-9 0,-19 16 0,-1 0 0,1 1 0,0-1 0,0 1 0,0 0 0,0 0 0,0 0 0,0 1 0,0 0 0,0 0 0,1 0 0,-1 0 0,1 1 0,-1 0 0,0 0 0,1 1 0,-1-1 0,0 1 0,1 0 0,-1 1 0,0-1 0,0 1 0,0 0 0,0 0 0,0 1 0,-1 0 0,1-1 0,4 5 0,-3-2 0,-1 0 0,1 0 0,-1 0 0,0 1 0,0 0 0,-1 0 0,0 0 0,0 0 0,-1 1 0,1-1 0,-1 1 0,-1 0 0,1 0 0,2 14 0,-4-16 0,0 1 0,-1-1 0,0 1 0,0-1 0,0 1 0,0-1 0,-1 1 0,0-1 0,0 1 0,0-1 0,-1 0 0,0 0 0,0 1 0,0-1 0,-1 0 0,0-1 0,1 1 0,-2 0 0,1-1 0,-6 6 0,-1-1 11,-1-1 0,1 0 0,-2 0 0,1-1 0,-1-1 0,0 0-1,-1 0 1,1-1 0,-1-1 0,-20 5 0,15-6-197,-1 1 1,1-2-1,-1-1 0,1 0 1,-1-1-1,0-1 1,-18-4-1,8-1-6640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20.073"/>
    </inkml:context>
    <inkml:brush xml:id="br0">
      <inkml:brushProperty name="width" value="0.05" units="cm"/>
      <inkml:brushProperty name="height" value="0.05" units="cm"/>
    </inkml:brush>
  </inkml:definitions>
  <inkml:trace contextRef="#ctx0" brushRef="#br0">0 356 24575,'1'0'0,"-1"0"0,0 0 0,0 0 0,0 1 0,0-1 0,0 0 0,0 0 0,0 0 0,1 0 0,-1 0 0,0 0 0,0 0 0,0 1 0,0-1 0,0 0 0,1 0 0,-1 0 0,0 0 0,0 0 0,0 0 0,0 0 0,1 0 0,-1 0 0,0 0 0,0 0 0,0 0 0,0 0 0,1 0 0,-1 0 0,0 0 0,0 0 0,0 0 0,0 0 0,1 0 0,-1 0 0,0 0 0,0-1 0,0 1 0,0 0 0,0 0 0,1 0 0,-1 0 0,0 0 0,0 0 0,0 0 0,0-1 0,0 1 0,0 0 0,0 0 0,0 0 0,1 0 0,-1-1 0,0 1 0,0 0 0,0 0 0,0 0 0,0 0 0,0-1 0,0 1 0,0 0 0,10 15 0,8 39 0,-1 0 0,-3 1 0,12 103 0,-17-102 0,26 156 0,23 155 0,-31 4 0,-31 44 0,9-371 0,-5-43 0,0 0 0,0 0 0,0-1 0,0 1 0,1 0 0,-1-1 0,0 1 0,1-1 0,-1 1 0,0 0 0,1-1 0,-1 1 0,1-1 0,-1 1 0,1-1 0,-1 1 0,1-1 0,-1 0 0,1 1 0,0-1 0,0 1 0,0-1 0,0 0 0,0 0 0,0 0 0,0-1 0,0 1 0,0 0 0,0-1 0,0 1 0,0 0 0,0-1 0,0 1 0,-1-1 0,1 1 0,0-1 0,0 0 0,-1 1 0,1-1 0,0 0 0,-1 0 0,2-1 0,13-14 0,0 0 0,1 1 0,1 0 0,1 2 0,-1 0 0,2 1 0,0 1 0,1 0 0,-1 2 0,2 0 0,-1 1 0,38-8 0,40-1 0,199-8 0,-252 23 0,451-9 0,-50 2 0,358-7 0,-798 16 0,0 0 0,1 0 0,-1-1 0,0 0 0,0 0 0,0 0 0,7-3 0,-11 3 0,0 0 0,-1 0 0,1 0 0,0 0 0,-1 0 0,1 0 0,-1 0 0,0-1 0,1 1 0,-1 0 0,0-1 0,0 0 0,0 1 0,0-1 0,0 1 0,0-1 0,-1 0 0,1 0 0,0 1 0,-1-1 0,0 0 0,1 0 0,-1 0 0,0 0 0,0 0 0,0 0 0,0-3 0,-2-18 0,-2 0 0,-9-37 0,1 8 0,-70-505 0,34-2 0,36 188 0,11 358 0,0 0 0,-1 0 0,-1 1 0,0-1 0,0 0 0,-1 1 0,-1 0 0,0 0 0,-1 0 0,0 1 0,-1-1 0,0 2 0,-13-16 0,16 23 0,1 0 0,-1 0 0,0 0 0,0 1 0,0 0 0,0-1 0,0 2 0,0-1 0,-1 0 0,1 1 0,0 0 0,-1 0 0,1 0 0,-1 0 0,1 1 0,-1 0 0,0 0 0,-4 1 0,-11 1 0,1 1 0,-38 11 0,18-4 0,-684 100-10,492-82-110,156-18 48,-734 83-610,579-89 1547,111-6-2211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20.633"/>
    </inkml:context>
    <inkml:brush xml:id="br0">
      <inkml:brushProperty name="width" value="0.05" units="cm"/>
      <inkml:brushProperty name="height" value="0.05" units="cm"/>
    </inkml:brush>
  </inkml:definitions>
  <inkml:trace contextRef="#ctx0" brushRef="#br0">25 165 24575,'-10'-2'0,"10"2"0,0 0 0,-1 0 0,1 0 0,0-1 0,-1 1 0,1 0 0,-1 0 0,1 0 0,-1 0 0,1 0 0,0 0 0,-1 0 0,1 0 0,-1 0 0,1 0 0,-1 0 0,1 0 0,0 0 0,-1 0 0,1 0 0,-1 1 0,1-1 0,0 0 0,-1 0 0,1 0 0,-1 1 0,1-1 0,0 0 0,-1 0 0,1 1 0,0-1 0,0 0 0,-1 1 0,1-1 0,0 0 0,0 1 0,-1-1 0,1 1 0,0-1 0,0 0 0,0 1 0,0-1 0,0 1 0,-1-1 0,1 0 0,0 1 0,0-1 0,0 1 0,0-1 0,0 1 0,0-1 0,0 1 0,1-1 0,-1 0 0,0 1 0,0-1 0,0 1 0,1 0 0,0 12 0,1 1 0,0-1 0,1 1 0,0-1 0,1 0 0,1 0 0,7 14 0,3 12 0,126 273 0,-136-302 0,-4-5 0,1-1 0,0 0 0,0 1 0,1-1 0,-1 0 0,1 0 0,0 0 0,0-1 0,0 1 0,1-1 0,-1 1 0,1-1 0,5 3 0,-9-6 0,1 0 0,0 0 0,0 0 0,0 0 0,0 0 0,0 0 0,0 0 0,0 0 0,0 0 0,0 0 0,0-1 0,0 1 0,-1 0 0,1-1 0,0 1 0,0-1 0,0 1 0,0-1 0,-1 1 0,1-1 0,0 1 0,-1-1 0,1 0 0,0 1 0,-1-1 0,1 0 0,-1 0 0,1 1 0,-1-1 0,1 0 0,-1 0 0,0 0 0,1 0 0,-1 0 0,0 0 0,0 1 0,1-3 0,10-42 0,-10 36 0,100-461 0,-82 384 0,-16 73 0,6-29 0,-8 40 0,-1-1 0,1 1 0,0 0 0,-1 0 0,1 0 0,0 0 0,0 0 0,1 0 0,-1 1 0,0-1 0,1 0 0,-1 1 0,4-4 0,-5 5-39,1 1 0,0-1 1,-1 0-1,1 1 0,-1-1 0,1 1 0,-1-1 0,1 1 0,-1-1 0,1 1 1,-1 0-1,0-1 0,1 1 0,-1-1 0,0 1 0,1 0 0,-1-1 0,0 1 1,0 0-1,0-1 0,1 1 0,-1 0 0,0-1 0,0 1 0,0 0 0,0 0 1,-1 0-1,2 0-238,0 18-6549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21.216"/>
    </inkml:context>
    <inkml:brush xml:id="br0">
      <inkml:brushProperty name="width" value="0.05" units="cm"/>
      <inkml:brushProperty name="height" value="0.05" units="cm"/>
    </inkml:brush>
  </inkml:definitions>
  <inkml:trace contextRef="#ctx0" brushRef="#br0">1 188 24575,'1'-4'0,"1"0"0,0 0 0,0 0 0,0 0 0,0 0 0,1 0 0,-1 1 0,1-1 0,0 1 0,0 0 0,1-1 0,3-1 0,2-5 0,6-5 0,0 0 0,1 1 0,1 1 0,0 0 0,30-16 0,-39 25 0,0 0 0,1 0 0,-1 1 0,1 0 0,0 0 0,-1 1 0,1 0 0,0 1 0,0 0 0,1 0 0,-1 1 0,0 0 0,0 1 0,0 0 0,14 3 0,-17-2 0,-1-1 0,1 2 0,0-1 0,-1 1 0,0-1 0,0 1 0,0 1 0,0-1 0,0 1 0,-1 0 0,1 0 0,-1 0 0,0 1 0,6 9 0,-6-7 0,0 0 0,0 1 0,-1-1 0,0 1 0,-1 0 0,0 0 0,0 0 0,0 0 0,0 15 0,-2-6 0,-1 0 0,0 0 0,-1 0 0,-1 0 0,0 0 0,-2-1 0,0 0 0,0 0 0,-15 28 0,-1-10 0,-3-1 0,0 0 0,-3-2 0,0-1 0,-42 35 0,11-8 0,57-56 0,0-1 0,1 1 0,-1-1 0,1 1 0,-1 0 0,1-1 0,-1 1 0,1 0 0,-1-1 0,1 1 0,-1 0 0,1-1 0,0 1 0,0 0 0,-1 0 0,1-1 0,0 1 0,0 0 0,0 1 0,0-1 0,0-1 0,0 1 0,1-1 0,-1 0 0,0 1 0,1-1 0,-1 1 0,0-1 0,1 0 0,-1 1 0,0-1 0,1 0 0,-1 0 0,1 1 0,-1-1 0,1 0 0,-1 0 0,1 0 0,-1 1 0,1-1 0,-1 0 0,2 0 0,37 1 0,-31-1 0,174-16 0,-13 1 0,-10 13-1365,-143 3-5461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41.734"/>
    </inkml:context>
    <inkml:brush xml:id="br0">
      <inkml:brushProperty name="width" value="0.05" units="cm"/>
      <inkml:brushProperty name="height" value="0.05" units="cm"/>
    </inkml:brush>
  </inkml:definitions>
  <inkml:trace contextRef="#ctx0" brushRef="#br0">2 80 24575,'-2'-11'0,"2"2"0,14 4 0,247-47 0,-260 52-20,18-2 163,-19 2-173,0 0 0,0 0 0,1 0 1,-1 0-1,0-1 0,1 1 0,-1 0 1,0 0-1,0 0 0,1 0 0,-1 0 1,0 0-1,1 0 0,-1 0 0,0 0 1,0 0-1,1 0 0,-1 0 0,0 1 1,1-1-1,-1 0 0,0 0 0,0 0 1,1 0-1,-1 0 0,0 0 0,0 1 1,1-1-1,-1 0 0,0 0 0,0 0 1,0 1-1,0-1 0,1 0 0,-1 0 1,0 1-1,0-1 0,0 0 0,0 0 0,0 1 1,1-1-1,-1 0 0,0 1 0,0-1 1,0 0-1,0 0 0,0 1 0,0-1 1,0 1-1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0:42.621"/>
    </inkml:context>
    <inkml:brush xml:id="br0">
      <inkml:brushProperty name="width" value="0.05" units="cm"/>
      <inkml:brushProperty name="height" value="0.05" units="cm"/>
    </inkml:brush>
  </inkml:definitions>
  <inkml:trace contextRef="#ctx0" brushRef="#br0">0 17 24575,'5'0'0,"5"0"0,7 0 0,5 0 0,2 0 0,3 0 0,2 0 0,-1 0 0,0-4 0,1-2 0,-6 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6:36.043"/>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1282 2413 24575,'0'0'0,"0"4"0,-5 3 0,-6-2 0,0 5 0,-5-1 0,-3-1 0,-3-3 0,-3-1 0,-6-2 0,-2-1 0,-6-1 0,-5 0 0,-4 0 0,-8-6 0,-3 0 0,-7-5 0,-5-5 0,-5-9 0,-2-4 0,2-8 0,-1-6 0,0-5 0,4-9 0,4-8 0,11-7 0,42 48 0,-17-34 0,-8-34 0,13-7 0,9-11 0,14-9 0,12-8 0,14-5 0,12-9 0,11-2 0,11 4 0,10 2 0,8 12 0,-11 23 0,9 11-3823,1 15 3494,9 4 189,4 13-63,1 4 203,0 9 0,0 6 0,-7 11 0,-12 10 3823,-6 8-3494,-11 5-189,-8 5 63,-12 7-203,-11 7 0,-19-13 0,1 0 0,-1 1 0,1 0 0,-1-1 0,1 1 0,-1 0 0,1 0 0,-1-1 0,0 1 0,1 0 0,-1 0 0,0 0 0,0-1 0,1 1 0,-1 0 0,0 1 0,-1 16 0,-4-3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6:36.342"/>
    </inkml:context>
    <inkml:brush xml:id="br0">
      <inkml:brushProperty name="width" value="0.1" units="cm"/>
      <inkml:brushProperty name="height" value="0.1" units="cm"/>
      <inkml:brushProperty name="color" value="#AE198D"/>
      <inkml:brushProperty name="inkEffects" value="galaxy"/>
      <inkml:brushProperty name="anchorX" value="1023.05389"/>
      <inkml:brushProperty name="anchorY" value="3363.67578"/>
      <inkml:brushProperty name="scaleFactor" value="0.5"/>
    </inkml:brush>
  </inkml:definitions>
  <inkml:trace contextRef="#ctx0" brushRef="#br0">17 79 24575,'0'0'0,"-4"-5"0,-2-7 0,0-4 0,7 0 0,6 3 0,13 3 0,6 3 0,9 9 0,7 2 0,6 6 0,-1 6 0,2-1 0,-5 4 0,-3 1 0,-5 9 0,-9 2 0,-9 6 0,-12 0 0,-11 5 0,-10 4 0,-12 3 0,-10 8 0,-13 2 0,-12 1 0,8-11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6:37.462"/>
    </inkml:context>
    <inkml:brush xml:id="br0">
      <inkml:brushProperty name="width" value="0.1" units="cm"/>
      <inkml:brushProperty name="height" value="0.1" units="cm"/>
      <inkml:brushProperty name="color" value="#AE198D"/>
      <inkml:brushProperty name="inkEffects" value="galaxy"/>
      <inkml:brushProperty name="anchorX" value="-173.01787"/>
      <inkml:brushProperty name="anchorY" value="1844.70239"/>
      <inkml:brushProperty name="scaleFactor" value="0.5"/>
    </inkml:brush>
  </inkml:definitions>
  <inkml:trace contextRef="#ctx0" brushRef="#br0">57 1052 24575,'0'0'0,"-5"0"0,-6 0 0,-1 5 0,2 6 0,3 6 0,1 4 0,3 4 0,1 1 0,2 8 0,5-6 0,1 1 0,6-2 0,4-11 0,-15-16 0,0 1 0,0-1 0,1 1 0,-1-1 0,1 1 0,-1-1 0,0 1 0,1-1 0,-1 0 0,1 0 0,-1 0 0,3 0 0,-2-1 0,0 0 0,0 1 0,0-1 0,0 0 0,1 0 0,-1 0 0,0 0 0,-1 0 0,4-3 0,21-23 0,7-17 0,6-20 0,11-17 0,11-19 0,13-14 0,19-11 0,9-9 0,13 3 0,9 8-663,7 11 853,-2 15-285,-8 21 95,-26 22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6:41.964"/>
    </inkml:context>
    <inkml:brush xml:id="br0">
      <inkml:brushProperty name="width" value="0.1" units="cm"/>
      <inkml:brushProperty name="height" value="0.1" units="cm"/>
      <inkml:brushProperty name="color" value="#AE198D"/>
      <inkml:brushProperty name="inkEffects" value="galaxy"/>
      <inkml:brushProperty name="anchorX" value="-2407.78076"/>
      <inkml:brushProperty name="anchorY" value="1879.89294"/>
      <inkml:brushProperty name="scaleFactor" value="0.5"/>
    </inkml:brush>
  </inkml:definitions>
  <inkml:trace contextRef="#ctx0" brushRef="#br0">1095 1091 24575,'0'0'0,"-4"0"0,-3 5 0,-4 1 0,-4-1 0,-5 5 0,-3-1 0,-3 4 0,-1-1 0,-1-3 0,0 3 0,-1-2 0,2-2 0,-1-3 0,0 4 0,0-1 0,1-1 0,0-3 0,-6-1 0,0-1 0,-5-1 0,0-1 0,-3 0 0,1 0 0,2-1 0,4-5 0,2 0 0,3-5 0,0-5 0,7-4 0,1-3 0,0-8 0,-2-2 0,0-6 0,4 0 0,-1-3 0,-2 1 0,0-2 0,-3-3 0,5 3 0,0 3 0,4-2 0,-1 4 0,3 2 0,5-2 0,2 1 0,4 3 0,1 2 0,2 1 0,0 2 0,1 1 0,5 1 0,5 0 0,1 0 0,4 0 0,3 0 0,3 0 0,-3 0 0,2 0 0,1 5 0,1 0 0,-4 1 0,1 3 0,1 0 0,-4-2 0,1 4 0,2 3 0,-3-1 0,1 4 0,2 2 0,2 2 0,1 9 0,3 1 0,0 1 0,2 0 0,-1 4 0,1-1 0,-1-1 0,1-1 0,0-3 0,-1-1 0,1-1 0,-1 0 0,-5 4 0,-11 1 0,-12-1 0,-4-6 0,-8-2 0,0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6:42.476"/>
    </inkml:context>
    <inkml:brush xml:id="br0">
      <inkml:brushProperty name="width" value="0.1" units="cm"/>
      <inkml:brushProperty name="height" value="0.1" units="cm"/>
      <inkml:brushProperty name="color" value="#AE198D"/>
      <inkml:brushProperty name="inkEffects" value="galaxy"/>
      <inkml:brushProperty name="anchorX" value="-985.56781"/>
      <inkml:brushProperty name="anchorY" value="3924.06567"/>
      <inkml:brushProperty name="scaleFactor" value="0.5"/>
    </inkml:brush>
  </inkml:definitions>
  <inkml:trace contextRef="#ctx0" brushRef="#br0">18 1 24575,'0'0'0,"-4"0"0,-3 5 0,7 1 0,1 5 0,7-1 0,5-1 0,1 3 0,3-2 0,3 4 0,3-3 0,1 4 0,3-2 0,0-4 0,-5 3 0,0-2 0,1 3 0,-11 4 0,-10-3 0,-4 3 0,-9-3 0,-6-3 0,-4 2 0,-4-2 0,-2 2 0,-1-2 0,4 3 0,1-2 0,1-2 0,4 2 0,-1-3 0,5 4 0,3-2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09:58:35.828"/>
    </inkml:context>
    <inkml:brush xml:id="br0">
      <inkml:brushProperty name="width" value="0.05" units="cm"/>
      <inkml:brushProperty name="height" value="0.05" units="cm"/>
    </inkml:brush>
  </inkml:definitions>
  <inkml:trace contextRef="#ctx0" brushRef="#br0">59 270 24575,'0'-25'0,"0"6"0,0-1 0,1 0 0,5-26 0,-5 40 0,1 0 0,0 0 0,0 0 0,0 1 0,1-1 0,0 1 0,0-1 0,0 1 0,0 0 0,1 0 0,0 0 0,0 1 0,1 0 0,-1-1 0,6-3 0,1 1 0,0 1 0,0 0 0,0 0 0,1 1 0,-1 0 0,1 1 0,0 1 0,1 0 0,-1 0 0,1 1 0,-1 1 0,1 0 0,-1 1 0,1 0 0,24 4 0,-30-3 0,1 1 0,0-1 0,-1 2 0,1-1 0,-1 1 0,0 0 0,0 1 0,0 0 0,-1 0 0,1 0 0,-1 1 0,0 0 0,0 0 0,0 0 0,-1 1 0,0 0 0,0 0 0,-1 0 0,1 1 0,-1-1 0,-1 1 0,1 0 0,-1 0 0,0 1 0,-1-1 0,3 14 0,-3-12 0,-1 1 0,0 0 0,-1-1 0,0 1 0,-1 0 0,0-1 0,0 1 0,-1-1 0,-5 18 0,1-11 0,-1 0 0,0-1 0,-1-1 0,-1 1 0,-12 15 0,-2-1 0,-1-2 0,-1 0 0,-2-2 0,-45 33 0,-71 36 0,48-33 0,94-61 0,0 0 0,0 1 0,1-1 0,-1 1 0,0-1 0,0 1 0,1 0 0,-1-1 0,0 1 0,1 0 0,-1-1 0,1 1 0,-1 0 0,1 0 0,-1 0 0,1-1 0,-1 1 0,1 0 0,0 0 0,-1 1 0,2-2 0,-1 1 0,0 0 0,0-1 0,1 1 0,-1-1 0,0 1 0,1-1 0,-1 0 0,0 1 0,1-1 0,-1 1 0,1-1 0,-1 1 0,1-1 0,-1 0 0,1 0 0,-1 1 0,1-1 0,-1 0 0,1 0 0,-1 1 0,1-1 0,0 0 0,48 7 0,-37-6 0,286 17 0,-48-5 0,-214-10-117,15 0-195,0 3 0,-1 2 0,61 17 0,-89-17-6514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6:45.304"/>
    </inkml:context>
    <inkml:brush xml:id="br0">
      <inkml:brushProperty name="width" value="0.1" units="cm"/>
      <inkml:brushProperty name="height" value="0.1" units="cm"/>
      <inkml:brushProperty name="color" value="#AE198D"/>
      <inkml:brushProperty name="inkEffects" value="galaxy"/>
      <inkml:brushProperty name="anchorX" value="48.46733"/>
      <inkml:brushProperty name="anchorY" value="4577.80371"/>
      <inkml:brushProperty name="scaleFactor" value="0.5"/>
    </inkml:brush>
  </inkml:definitions>
  <inkml:trace contextRef="#ctx0" brushRef="#br0">218 1999 24575,'0'0'0,"0"-5"0,-6-7 0,1-5 0,-6-4 0,1-4 0,1-1 0,-3-2 0,2-1 0,-4 1 0,2-6 0,-2 1 0,-4-6 0,2-4 0,-1-5 0,2-2 0,4-4 0,4 0 0,-3-1 0,2-6 0,2 0 0,2 0 0,1 1 0,7 2 0,1-5 0,6 2 0,5 0 0,-1 2 0,3 1 0,2 2 0,3 0 0,7 7 0,2 0 0,1 5 0,-1 0 0,-1 4 0,4 4 0,0 2 0,-2 4 0,5 1 0,-2 1 0,-1 2 0,3-1 0,-1 0 0,3 6 0,-1-1 0,3 1 0,-3-2 0,4 5 0,2-1 0,3-2 0,-2 5 0,1-3 0,-4 5 0,1 3 0,-3 3 0,-4 4 0,-3 2 0,-3 2 0,-2 6 0,-1 6 0,-1 5 0,-5 5 0,-1-2 0,0 1 0,-5 2 0,2 0 0,2 3 0,1 0 0,-3 1 0,2-5 0,1-1 0,-4 1 0,1-4 0,2 0 0,-3 2 0,-5-4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6:45.945"/>
    </inkml:context>
    <inkml:brush xml:id="br0">
      <inkml:brushProperty name="width" value="0.1" units="cm"/>
      <inkml:brushProperty name="height" value="0.1" units="cm"/>
      <inkml:brushProperty name="color" value="#AE198D"/>
      <inkml:brushProperty name="inkEffects" value="galaxy"/>
      <inkml:brushProperty name="anchorX" value="-2292.02295"/>
      <inkml:brushProperty name="anchorY" value="5199.36475"/>
      <inkml:brushProperty name="scaleFactor" value="0.5"/>
    </inkml:brush>
  </inkml:definitions>
  <inkml:trace contextRef="#ctx0" brushRef="#br0">12 241 24575,'0'0'0,"-5"0"0,-1-6 0,6-5 0,6 0 0,7 1 0,6 2 0,5 3 0,2 1 0,2 3 0,0 6 0,1 0 0,-1 1 0,-5 5 0,0-2 0,-7-6 0,2-3 0,-5-7 0,-4-6 0,-2-6 0,1 1 0,-1-2 0,-1-2 0,-2-2 0,4-1 0,-1-1 0,-1-1 0,-1 10 0,-2 12 0,-1 10 0,-1 10 0,-1 7 0,0 4 0,0 2 0,-1 1 0,1 1 0,-6-6 0,1-7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6:51.033"/>
    </inkml:context>
    <inkml:brush xml:id="br0">
      <inkml:brushProperty name="width" value="0.1" units="cm"/>
      <inkml:brushProperty name="height" value="0.1" units="cm"/>
      <inkml:brushProperty name="color" value="#AE198D"/>
      <inkml:brushProperty name="inkEffects" value="galaxy"/>
      <inkml:brushProperty name="anchorX" value="-3651.94531"/>
      <inkml:brushProperty name="anchorY" value="4226.64941"/>
      <inkml:brushProperty name="scaleFactor" value="0.5"/>
    </inkml:brush>
  </inkml:definitions>
  <inkml:trace contextRef="#ctx0" brushRef="#br0">1297 83 24575,'0'0'0,"0"-4"0,6-3 0,-1-4 0,6 1 0,-1-4 0,5 2 0,2 2 0,5 3 0,2 2 0,1 3 0,-3 6 0,0 2 0,0-1 0,2 6 0,0-2 0,2 5 0,1 3 0,-1-2 0,-4 3 0,0 2 0,-6 2 0,2 3 0,-5 1 0,-3 1 0,-4 0 0,3 1 0,-2-1 0,-1 1 0,-2 0 0,5-1 0,-2 6 0,-1 0 0,-2 0 0,5 5 0,-2-2 0,0-1 0,-3-2 0,-1-2 0,-1-1 0,-1-2 0,-6-1 0,-1 0 0,-5 0 0,-5 0 0,1 0 0,-3 0 0,-2 0 0,-3-5 0,-2 0 0,-6 0 0,-2 0 0,0 2 0,-5 1 0,2-4 0,-5 0 0,2 1 0,-4 1 0,3-4 0,-2 1 0,2-5 0,2 2 0,-1-4 0,2 2 0,2-3 0,2-3 0,-3 2 0,2-1 0,-5-3 0,1-2 0,-3-2 0,-4 5 0,-3-2 0,-2 0 0,-3-2 0,-1 5 0,-1-2 0,-1 0 0,6-3 0,1 5 0,-1-2 0,6 0 0,3-2 0,5-2 0,4-1 0,2-2 0,3 1 0,0-1 0,0-1 0,6 6 0,0 1 0,0-1 0,-1-1 0,3-6 0,6-1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6:51.761"/>
    </inkml:context>
    <inkml:brush xml:id="br0">
      <inkml:brushProperty name="width" value="0.1" units="cm"/>
      <inkml:brushProperty name="height" value="0.1" units="cm"/>
      <inkml:brushProperty name="color" value="#AE198D"/>
      <inkml:brushProperty name="inkEffects" value="galaxy"/>
      <inkml:brushProperty name="anchorX" value="-1339.27747"/>
      <inkml:brushProperty name="anchorY" value="3943.30518"/>
      <inkml:brushProperty name="scaleFactor" value="0.5"/>
    </inkml:brush>
  </inkml:definitions>
  <inkml:trace contextRef="#ctx0" brushRef="#br0">92 12 24575,'0'0'0,"0"-5"0,6-1 0,-1 5 0,1 8 0,-7 6 0,-7 6 0,-1 5 0,0 2 0,-3 2 0,-5 0 0,3 1 0,-4 0 0,4-1 0,8-6 0,9-5 0,9-7 0,7 2 0,5-4 0,3-2 0,1-2 0,2-2 0,-1-1 0,-1 5 0,1 0 0,-1-1 0,-1 5 0,1 4 0,-1 4 0,1-1 0,-1-3 0,0-4 0,-5-4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6:53.043"/>
    </inkml:context>
    <inkml:brush xml:id="br0">
      <inkml:brushProperty name="width" value="0.1" units="cm"/>
      <inkml:brushProperty name="height" value="0.1" units="cm"/>
      <inkml:brushProperty name="color" value="#AE198D"/>
      <inkml:brushProperty name="inkEffects" value="galaxy"/>
      <inkml:brushProperty name="anchorX" value="-2706.46265"/>
      <inkml:brushProperty name="anchorY" value="2520.06519"/>
      <inkml:brushProperty name="scaleFactor" value="0.5"/>
    </inkml:brush>
  </inkml:definitions>
  <inkml:trace contextRef="#ctx0" brushRef="#br0">0 165 24575,'0'0'0,"0"-5"0,5-6 0,6 0 0,1-5 0,3 3 0,4-4 0,3 3 0,3-2 0,1 3 0,2 3 0,-1 3 0,1 3 0,-5-3 0,-1 0 0,0 2 0,1 1 0,7 1 0,1 2 0,0 0 0,6 6 0,-1 1 0,5 0 0,3 4 0,4-1 0,3 5 0,-3-3 0,1-1 0,0 2 0,2-2 0,-5 4 0,2-3 0,-5 3 0,1-2 0,-4 3 0,-3-3 0,-3 3 0,-3-2 0,-2 2 0,-1 3 0,-1-3 0,-1 3 0,1 2 0,-6 2 0,0-4 0,-5 2 0,-4 1 0,0 2 0,-2 2 0,-2 0 0,-4 2 0,-1 0 0,-7 0 0,-7 1 0,-1 0 0,-4-1 0,-3-5 0,-4 0 0,-1 0 0,-3-5 0,0 2 0,-1 0 0,0-3 0,0 2 0,0-4 0,0 2 0,-5-3 0,0 2 0,1-3 0,0-2 0,1-4 0,1 3 0,2-1 0,0-2 0,1 4 0,5 4 0,6 4 0,1-1 0,-2-9 0,3-4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6:53.517"/>
    </inkml:context>
    <inkml:brush xml:id="br0">
      <inkml:brushProperty name="width" value="0.1" units="cm"/>
      <inkml:brushProperty name="height" value="0.1" units="cm"/>
      <inkml:brushProperty name="color" value="#AE198D"/>
      <inkml:brushProperty name="inkEffects" value="galaxy"/>
      <inkml:brushProperty name="anchorX" value="-4482.02881"/>
      <inkml:brushProperty name="anchorY" value="730.8114"/>
      <inkml:brushProperty name="scaleFactor" value="0.5"/>
    </inkml:brush>
  </inkml:definitions>
  <inkml:trace contextRef="#ctx0" brushRef="#br0">151 22 24575,'0'0'0,"0"-5"0,6-1 0,5 0 0,-6 2 0,0 6 0,-8 1 0,-2 7 0,-6 0 0,0 4 0,-4 4 0,2 3 0,-3 4 0,3 1 0,-3 1 0,3 0 0,-2 1 0,3 1 0,2-2 0,3 1 0,-2 0 0,1-1 0,8 0 0,6-4 0,8-7 0,6 0 0,3-4 0,4-4 0,1-3 0,1-2 0,0-2 0,-1-1 0,-5 5 0,-1 0 0,-5 5 0,-11 0 0,-10 4 0,-3-2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0.696"/>
    </inkml:context>
    <inkml:brush xml:id="br0">
      <inkml:brushProperty name="width" value="0.1" units="cm"/>
      <inkml:brushProperty name="height" value="0.1" units="cm"/>
      <inkml:brushProperty name="color" value="#AE198D"/>
      <inkml:brushProperty name="inkEffects" value="galaxy"/>
      <inkml:brushProperty name="anchorX" value="-5608.65771"/>
      <inkml:brushProperty name="anchorY" value="-781.25531"/>
      <inkml:brushProperty name="scaleFactor" value="0.5"/>
    </inkml:brush>
  </inkml:definitions>
  <inkml:trace contextRef="#ctx0" brushRef="#br0">1 73 24575,'0'0'0,"0"-5"0,0-6 0,0-6 0,0-4 0,0 7 0,0 10 0,0 9 0,0 15 0,0 6 0,5 16 0,1 7 0,-1 11 0,5 8 0,-1 1 0,4 5 0,-2 2 0,4 3 0,3 2 0,-2 0 0,2 1 0,-3 1 0,1-1 0,-3 1 0,-3-1 0,-3-5 0,2-6 0,-1-6 0,-2-15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1.129"/>
    </inkml:context>
    <inkml:brush xml:id="br0">
      <inkml:brushProperty name="width" value="0.1" units="cm"/>
      <inkml:brushProperty name="height" value="0.1" units="cm"/>
      <inkml:brushProperty name="color" value="#AE198D"/>
      <inkml:brushProperty name="inkEffects" value="galaxy"/>
      <inkml:brushProperty name="anchorX" value="-6835.104"/>
      <inkml:brushProperty name="anchorY" value="-3130.18042"/>
      <inkml:brushProperty name="scaleFactor" value="0.5"/>
    </inkml:brush>
  </inkml:definitions>
  <inkml:trace contextRef="#ctx0" brushRef="#br0">168 571 24575,'0'0'0,"-5"0"0,-12 0 0,-5 0 0,-5 0 0,-3 0 0,1 0 0,4-5 0,12-1 0,14 6 0,-1-1 0,0 1 0,0-1 0,-1 1 0,1 0 0,0-1 0,0 1 0,0 0 0,0-1 0,0 1 0,0-1 0,0 1 0,1 0 0,-1-1 0,0 1 0,0 0 0,0-1 0,0 1 0,0-1 0,0 1 0,1 0 0,-1-1 0,0 1 0,0 0 0,1 0 0,-1-1 0,0 1 0,0 0 0,1-1 0,20-9 0,14 1 0,10 2 0,17-3 0,16 1 0,18-3 0,21-4 0,28-3 0,26-4 0,25-2-1154,27-2 1484,21-1-495,15-5 165,10-1-2465,5 0 3170,-2 2-1057,-10 1 352,-18 1 0,-22 7 0,-31 1 0,-33 6-557,-29-1 716,-33 4-238,-38-1 79,-32 2 1001,-24 12-1007,-2 0 1,0 0 0,0 0 0,0 0-1,1 0 1,-1-1 0,0 1-1,0 0 1,0 0 0,0 0 0,1 0-1,-1-1 1,0 1 0,0 0-1,0 0 1,0 0 0,0 0-1,0-1 1,0 1 0,0 0 0,1 0-1,-1 0 1,0-1 0,0 1-1,0 0 1,0 0 0,0-1-1,0 1 1,0 0 0,0 0 0,0 0-1,0-1 1,0 1 0,-1 0-1,1 0 1,0 0 0,0-1 0,0 1-1,0 0 1,0 0 0,0 0-1,0-1 1,0 1 0,-1 0-1,1 0 1,0 0 0,0 0 0,0 0-1,0-1 1,-1 1 0,1 0-1,0 0 1,-1 0 0,-20-6 2666,-11-3-3380,-11 1 1734,-7 2-1202,7 2 280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1.519"/>
    </inkml:context>
    <inkml:brush xml:id="br0">
      <inkml:brushProperty name="width" value="0.1" units="cm"/>
      <inkml:brushProperty name="height" value="0.1" units="cm"/>
      <inkml:brushProperty name="color" value="#AE198D"/>
      <inkml:brushProperty name="inkEffects" value="galaxy"/>
      <inkml:brushProperty name="anchorX" value="-11392.2373"/>
      <inkml:brushProperty name="anchorY" value="-3575.57593"/>
      <inkml:brushProperty name="scaleFactor" value="0.5"/>
    </inkml:brush>
  </inkml:definitions>
  <inkml:trace contextRef="#ctx0" brushRef="#br0">17 1 24575,'0'0'0,"-4"4"0,-3 8 0,2 10 0,5 10 0,3 15 0,6 12 0,6 10 0,4 8 0,5 9 0,1 8 0,8 2 0,1 4 0,6 3 0,-2-3 0,-1 2 0,-2 1 0,-3-3 0,-7-5 0,-2-4 0,-7-3 0,-4-9 0,-5-8 0,-4-11 0,-7-11 0,-2-15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0:07:32.295"/>
    </inkml:context>
    <inkml:brush xml:id="br0">
      <inkml:brushProperty name="width" value="0.1" units="cm"/>
      <inkml:brushProperty name="height" value="0.1" units="cm"/>
      <inkml:brushProperty name="color" value="#AE198D"/>
      <inkml:brushProperty name="inkEffects" value="galaxy"/>
      <inkml:brushProperty name="anchorX" value="-12811.95703"/>
      <inkml:brushProperty name="anchorY" value="-6364.89941"/>
      <inkml:brushProperty name="scaleFactor" value="0.5"/>
    </inkml:brush>
  </inkml:definitions>
  <inkml:trace contextRef="#ctx0" brushRef="#br0">6 1728 24575,'0'0'0,"0"5"0,-5 1 0,4-5 0,7-8 0,6-1 0,11-11 0,11-4 0,8-10 0,12-7 0,15-7 0,14-9 0,17-14 0,14-13 0,10-17 0,13-7 0,16-12-1227,8-7 1577,11 0-525,7 2 175,2 9 0,-8 9 0,-9 9 0,-9 18 0,-19 10 0,-17 15-70,-20 10 90,-17 14-30,-18 5 10,-15 9 0,-11 7 0,-8 4 1224,-3 3-1574,-3 2 599,0 1-270,1 1 31,-1 4-10,-3 7 0,5-1 0,1 4 0,1 3 0,6 9 0,0 2 0,6 7 0,4 6 0,3 4 0,10 5 0,2 2 0,6 0 0,1 8 0,3-1 0,-1 6 0,3 4 0,-3 4 0,-3 3 0,3-3 0,-9 2 0,-3-6 0,-1-4 0,-7-4 0,-6-9 0,-6-3 0,-4-7 0,-3-6 0,-2-4 0,-5-9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2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2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187.jpeg"/><Relationship Id="rId3" Type="http://schemas.openxmlformats.org/officeDocument/2006/relationships/image" Target="../media/image182.jpeg"/><Relationship Id="rId7" Type="http://schemas.openxmlformats.org/officeDocument/2006/relationships/image" Target="../media/image18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5.tiff"/><Relationship Id="rId5" Type="http://schemas.openxmlformats.org/officeDocument/2006/relationships/image" Target="../media/image184.tiff"/><Relationship Id="rId10" Type="http://schemas.openxmlformats.org/officeDocument/2006/relationships/image" Target="../media/image2.png"/><Relationship Id="rId4" Type="http://schemas.openxmlformats.org/officeDocument/2006/relationships/image" Target="../media/image183.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8.jpg"/><Relationship Id="rId7" Type="http://schemas.openxmlformats.org/officeDocument/2006/relationships/image" Target="../media/image19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91.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17" Type="http://schemas.openxmlformats.org/officeDocument/2006/relationships/image" Target="../media/image64.png"/><Relationship Id="rId21" Type="http://schemas.openxmlformats.org/officeDocument/2006/relationships/image" Target="../media/image16.png"/><Relationship Id="rId42" Type="http://schemas.openxmlformats.org/officeDocument/2006/relationships/customXml" Target="../ink/ink22.xml"/><Relationship Id="rId63" Type="http://schemas.openxmlformats.org/officeDocument/2006/relationships/image" Target="../media/image37.png"/><Relationship Id="rId84" Type="http://schemas.openxmlformats.org/officeDocument/2006/relationships/customXml" Target="../ink/ink43.xml"/><Relationship Id="rId138" Type="http://schemas.openxmlformats.org/officeDocument/2006/relationships/customXml" Target="../ink/ink70.xml"/><Relationship Id="rId159" Type="http://schemas.openxmlformats.org/officeDocument/2006/relationships/image" Target="../media/image85.png"/><Relationship Id="rId170" Type="http://schemas.openxmlformats.org/officeDocument/2006/relationships/customXml" Target="../ink/ink86.xml"/><Relationship Id="rId191" Type="http://schemas.openxmlformats.org/officeDocument/2006/relationships/image" Target="../media/image101.png"/><Relationship Id="rId205" Type="http://schemas.openxmlformats.org/officeDocument/2006/relationships/image" Target="../media/image108.png"/><Relationship Id="rId226" Type="http://schemas.openxmlformats.org/officeDocument/2006/relationships/customXml" Target="../ink/ink114.xml"/><Relationship Id="rId247" Type="http://schemas.openxmlformats.org/officeDocument/2006/relationships/image" Target="../media/image129.png"/><Relationship Id="rId107" Type="http://schemas.openxmlformats.org/officeDocument/2006/relationships/image" Target="../media/image59.png"/><Relationship Id="rId11" Type="http://schemas.openxmlformats.org/officeDocument/2006/relationships/image" Target="../media/image11.png"/><Relationship Id="rId32" Type="http://schemas.openxmlformats.org/officeDocument/2006/relationships/customXml" Target="../ink/ink17.xml"/><Relationship Id="rId53" Type="http://schemas.openxmlformats.org/officeDocument/2006/relationships/image" Target="../media/image32.png"/><Relationship Id="rId74" Type="http://schemas.openxmlformats.org/officeDocument/2006/relationships/customXml" Target="../ink/ink38.xml"/><Relationship Id="rId128" Type="http://schemas.openxmlformats.org/officeDocument/2006/relationships/customXml" Target="../ink/ink65.xml"/><Relationship Id="rId149" Type="http://schemas.openxmlformats.org/officeDocument/2006/relationships/image" Target="../media/image80.png"/><Relationship Id="rId5" Type="http://schemas.openxmlformats.org/officeDocument/2006/relationships/image" Target="../media/image8.png"/><Relationship Id="rId95" Type="http://schemas.openxmlformats.org/officeDocument/2006/relationships/image" Target="../media/image53.png"/><Relationship Id="rId160" Type="http://schemas.openxmlformats.org/officeDocument/2006/relationships/customXml" Target="../ink/ink81.xml"/><Relationship Id="rId181" Type="http://schemas.openxmlformats.org/officeDocument/2006/relationships/image" Target="../media/image96.png"/><Relationship Id="rId216" Type="http://schemas.openxmlformats.org/officeDocument/2006/relationships/customXml" Target="../ink/ink109.xml"/><Relationship Id="rId237" Type="http://schemas.openxmlformats.org/officeDocument/2006/relationships/image" Target="../media/image124.png"/><Relationship Id="rId22" Type="http://schemas.openxmlformats.org/officeDocument/2006/relationships/customXml" Target="../ink/ink12.xml"/><Relationship Id="rId43" Type="http://schemas.openxmlformats.org/officeDocument/2006/relationships/image" Target="../media/image27.png"/><Relationship Id="rId64" Type="http://schemas.openxmlformats.org/officeDocument/2006/relationships/customXml" Target="../ink/ink33.xml"/><Relationship Id="rId118" Type="http://schemas.openxmlformats.org/officeDocument/2006/relationships/customXml" Target="../ink/ink60.xml"/><Relationship Id="rId139" Type="http://schemas.openxmlformats.org/officeDocument/2006/relationships/image" Target="../media/image75.png"/><Relationship Id="rId85" Type="http://schemas.openxmlformats.org/officeDocument/2006/relationships/image" Target="../media/image48.png"/><Relationship Id="rId150" Type="http://schemas.openxmlformats.org/officeDocument/2006/relationships/customXml" Target="../ink/ink76.xml"/><Relationship Id="rId171" Type="http://schemas.openxmlformats.org/officeDocument/2006/relationships/image" Target="../media/image91.png"/><Relationship Id="rId192" Type="http://schemas.openxmlformats.org/officeDocument/2006/relationships/customXml" Target="../ink/ink97.xml"/><Relationship Id="rId206" Type="http://schemas.openxmlformats.org/officeDocument/2006/relationships/customXml" Target="../ink/ink104.xml"/><Relationship Id="rId227" Type="http://schemas.openxmlformats.org/officeDocument/2006/relationships/image" Target="../media/image119.png"/><Relationship Id="rId248" Type="http://schemas.openxmlformats.org/officeDocument/2006/relationships/customXml" Target="../ink/ink125.xml"/><Relationship Id="rId12" Type="http://schemas.openxmlformats.org/officeDocument/2006/relationships/customXml" Target="../ink/ink7.xml"/><Relationship Id="rId33" Type="http://schemas.openxmlformats.org/officeDocument/2006/relationships/image" Target="../media/image22.png"/><Relationship Id="rId108" Type="http://schemas.openxmlformats.org/officeDocument/2006/relationships/customXml" Target="../ink/ink55.xml"/><Relationship Id="rId129" Type="http://schemas.openxmlformats.org/officeDocument/2006/relationships/image" Target="../media/image70.png"/><Relationship Id="rId54" Type="http://schemas.openxmlformats.org/officeDocument/2006/relationships/customXml" Target="../ink/ink28.xml"/><Relationship Id="rId75" Type="http://schemas.openxmlformats.org/officeDocument/2006/relationships/image" Target="../media/image43.png"/><Relationship Id="rId96" Type="http://schemas.openxmlformats.org/officeDocument/2006/relationships/customXml" Target="../ink/ink49.xml"/><Relationship Id="rId140" Type="http://schemas.openxmlformats.org/officeDocument/2006/relationships/customXml" Target="../ink/ink71.xml"/><Relationship Id="rId161" Type="http://schemas.openxmlformats.org/officeDocument/2006/relationships/image" Target="../media/image86.png"/><Relationship Id="rId182" Type="http://schemas.openxmlformats.org/officeDocument/2006/relationships/customXml" Target="../ink/ink92.xml"/><Relationship Id="rId217" Type="http://schemas.openxmlformats.org/officeDocument/2006/relationships/image" Target="../media/image114.png"/><Relationship Id="rId6" Type="http://schemas.openxmlformats.org/officeDocument/2006/relationships/customXml" Target="../ink/ink4.xml"/><Relationship Id="rId238" Type="http://schemas.openxmlformats.org/officeDocument/2006/relationships/customXml" Target="../ink/ink120.xml"/><Relationship Id="rId23" Type="http://schemas.openxmlformats.org/officeDocument/2006/relationships/image" Target="../media/image17.png"/><Relationship Id="rId119" Type="http://schemas.openxmlformats.org/officeDocument/2006/relationships/image" Target="../media/image65.png"/><Relationship Id="rId44" Type="http://schemas.openxmlformats.org/officeDocument/2006/relationships/customXml" Target="../ink/ink23.xml"/><Relationship Id="rId65" Type="http://schemas.openxmlformats.org/officeDocument/2006/relationships/image" Target="../media/image38.png"/><Relationship Id="rId86" Type="http://schemas.openxmlformats.org/officeDocument/2006/relationships/customXml" Target="../ink/ink44.xml"/><Relationship Id="rId130" Type="http://schemas.openxmlformats.org/officeDocument/2006/relationships/customXml" Target="../ink/ink66.xml"/><Relationship Id="rId151" Type="http://schemas.openxmlformats.org/officeDocument/2006/relationships/image" Target="../media/image81.png"/><Relationship Id="rId172" Type="http://schemas.openxmlformats.org/officeDocument/2006/relationships/customXml" Target="../ink/ink87.xml"/><Relationship Id="rId193" Type="http://schemas.openxmlformats.org/officeDocument/2006/relationships/image" Target="../media/image102.png"/><Relationship Id="rId207" Type="http://schemas.openxmlformats.org/officeDocument/2006/relationships/image" Target="../media/image109.png"/><Relationship Id="rId228" Type="http://schemas.openxmlformats.org/officeDocument/2006/relationships/customXml" Target="../ink/ink115.xml"/><Relationship Id="rId249" Type="http://schemas.openxmlformats.org/officeDocument/2006/relationships/image" Target="../media/image130.png"/><Relationship Id="rId13" Type="http://schemas.openxmlformats.org/officeDocument/2006/relationships/image" Target="../media/image12.png"/><Relationship Id="rId109" Type="http://schemas.openxmlformats.org/officeDocument/2006/relationships/image" Target="../media/image60.png"/><Relationship Id="rId34" Type="http://schemas.openxmlformats.org/officeDocument/2006/relationships/customXml" Target="../ink/ink18.xml"/><Relationship Id="rId55" Type="http://schemas.openxmlformats.org/officeDocument/2006/relationships/image" Target="../media/image33.png"/><Relationship Id="rId76" Type="http://schemas.openxmlformats.org/officeDocument/2006/relationships/customXml" Target="../ink/ink39.xml"/><Relationship Id="rId97" Type="http://schemas.openxmlformats.org/officeDocument/2006/relationships/image" Target="../media/image54.png"/><Relationship Id="rId120" Type="http://schemas.openxmlformats.org/officeDocument/2006/relationships/customXml" Target="../ink/ink61.xml"/><Relationship Id="rId141" Type="http://schemas.openxmlformats.org/officeDocument/2006/relationships/image" Target="../media/image76.png"/><Relationship Id="rId7" Type="http://schemas.openxmlformats.org/officeDocument/2006/relationships/image" Target="../media/image9.png"/><Relationship Id="rId162" Type="http://schemas.openxmlformats.org/officeDocument/2006/relationships/customXml" Target="../ink/ink82.xml"/><Relationship Id="rId183" Type="http://schemas.openxmlformats.org/officeDocument/2006/relationships/image" Target="../media/image97.png"/><Relationship Id="rId218" Type="http://schemas.openxmlformats.org/officeDocument/2006/relationships/customXml" Target="../ink/ink110.xml"/><Relationship Id="rId239" Type="http://schemas.openxmlformats.org/officeDocument/2006/relationships/image" Target="../media/image125.png"/><Relationship Id="rId250" Type="http://schemas.openxmlformats.org/officeDocument/2006/relationships/customXml" Target="../ink/ink126.xml"/><Relationship Id="rId24" Type="http://schemas.openxmlformats.org/officeDocument/2006/relationships/customXml" Target="../ink/ink13.xml"/><Relationship Id="rId45" Type="http://schemas.openxmlformats.org/officeDocument/2006/relationships/image" Target="../media/image28.png"/><Relationship Id="rId66" Type="http://schemas.openxmlformats.org/officeDocument/2006/relationships/customXml" Target="../ink/ink34.xml"/><Relationship Id="rId87" Type="http://schemas.openxmlformats.org/officeDocument/2006/relationships/image" Target="../media/image49.png"/><Relationship Id="rId110" Type="http://schemas.openxmlformats.org/officeDocument/2006/relationships/customXml" Target="../ink/ink56.xml"/><Relationship Id="rId131" Type="http://schemas.openxmlformats.org/officeDocument/2006/relationships/image" Target="../media/image71.png"/><Relationship Id="rId152" Type="http://schemas.openxmlformats.org/officeDocument/2006/relationships/customXml" Target="../ink/ink77.xml"/><Relationship Id="rId173" Type="http://schemas.openxmlformats.org/officeDocument/2006/relationships/image" Target="../media/image92.png"/><Relationship Id="rId194" Type="http://schemas.openxmlformats.org/officeDocument/2006/relationships/customXml" Target="../ink/ink98.xml"/><Relationship Id="rId208" Type="http://schemas.openxmlformats.org/officeDocument/2006/relationships/customXml" Target="../ink/ink105.xml"/><Relationship Id="rId229" Type="http://schemas.openxmlformats.org/officeDocument/2006/relationships/image" Target="../media/image120.png"/><Relationship Id="rId240" Type="http://schemas.openxmlformats.org/officeDocument/2006/relationships/customXml" Target="../ink/ink121.xml"/><Relationship Id="rId14" Type="http://schemas.openxmlformats.org/officeDocument/2006/relationships/customXml" Target="../ink/ink8.xml"/><Relationship Id="rId35" Type="http://schemas.openxmlformats.org/officeDocument/2006/relationships/image" Target="../media/image23.png"/><Relationship Id="rId56" Type="http://schemas.openxmlformats.org/officeDocument/2006/relationships/customXml" Target="../ink/ink29.xml"/><Relationship Id="rId77" Type="http://schemas.openxmlformats.org/officeDocument/2006/relationships/image" Target="../media/image44.png"/><Relationship Id="rId100" Type="http://schemas.openxmlformats.org/officeDocument/2006/relationships/customXml" Target="../ink/ink51.xml"/><Relationship Id="rId8" Type="http://schemas.openxmlformats.org/officeDocument/2006/relationships/customXml" Target="../ink/ink5.xml"/><Relationship Id="rId98" Type="http://schemas.openxmlformats.org/officeDocument/2006/relationships/customXml" Target="../ink/ink50.xml"/><Relationship Id="rId121" Type="http://schemas.openxmlformats.org/officeDocument/2006/relationships/image" Target="../media/image66.png"/><Relationship Id="rId142" Type="http://schemas.openxmlformats.org/officeDocument/2006/relationships/customXml" Target="../ink/ink72.xml"/><Relationship Id="rId163" Type="http://schemas.openxmlformats.org/officeDocument/2006/relationships/image" Target="../media/image87.png"/><Relationship Id="rId184" Type="http://schemas.openxmlformats.org/officeDocument/2006/relationships/customXml" Target="../ink/ink93.xml"/><Relationship Id="rId219" Type="http://schemas.openxmlformats.org/officeDocument/2006/relationships/image" Target="../media/image115.png"/><Relationship Id="rId230" Type="http://schemas.openxmlformats.org/officeDocument/2006/relationships/customXml" Target="../ink/ink116.xml"/><Relationship Id="rId251" Type="http://schemas.openxmlformats.org/officeDocument/2006/relationships/image" Target="../media/image131.png"/><Relationship Id="rId25" Type="http://schemas.openxmlformats.org/officeDocument/2006/relationships/image" Target="../media/image18.png"/><Relationship Id="rId46" Type="http://schemas.openxmlformats.org/officeDocument/2006/relationships/customXml" Target="../ink/ink24.xml"/><Relationship Id="rId67" Type="http://schemas.openxmlformats.org/officeDocument/2006/relationships/image" Target="../media/image39.png"/><Relationship Id="rId88" Type="http://schemas.openxmlformats.org/officeDocument/2006/relationships/customXml" Target="../ink/ink45.xml"/><Relationship Id="rId111" Type="http://schemas.openxmlformats.org/officeDocument/2006/relationships/image" Target="../media/image61.png"/><Relationship Id="rId132" Type="http://schemas.openxmlformats.org/officeDocument/2006/relationships/customXml" Target="../ink/ink67.xml"/><Relationship Id="rId153" Type="http://schemas.openxmlformats.org/officeDocument/2006/relationships/image" Target="../media/image82.png"/><Relationship Id="rId174" Type="http://schemas.openxmlformats.org/officeDocument/2006/relationships/customXml" Target="../ink/ink88.xml"/><Relationship Id="rId195" Type="http://schemas.openxmlformats.org/officeDocument/2006/relationships/image" Target="../media/image103.png"/><Relationship Id="rId209" Type="http://schemas.openxmlformats.org/officeDocument/2006/relationships/image" Target="../media/image110.png"/><Relationship Id="rId220" Type="http://schemas.openxmlformats.org/officeDocument/2006/relationships/customXml" Target="../ink/ink111.xml"/><Relationship Id="rId241" Type="http://schemas.openxmlformats.org/officeDocument/2006/relationships/image" Target="../media/image126.png"/><Relationship Id="rId15" Type="http://schemas.openxmlformats.org/officeDocument/2006/relationships/image" Target="../media/image13.png"/><Relationship Id="rId36" Type="http://schemas.openxmlformats.org/officeDocument/2006/relationships/customXml" Target="../ink/ink19.xml"/><Relationship Id="rId57" Type="http://schemas.openxmlformats.org/officeDocument/2006/relationships/image" Target="../media/image34.png"/><Relationship Id="rId78" Type="http://schemas.openxmlformats.org/officeDocument/2006/relationships/customXml" Target="../ink/ink40.xml"/><Relationship Id="rId99" Type="http://schemas.openxmlformats.org/officeDocument/2006/relationships/image" Target="../media/image55.png"/><Relationship Id="rId101" Type="http://schemas.openxmlformats.org/officeDocument/2006/relationships/image" Target="../media/image56.png"/><Relationship Id="rId122" Type="http://schemas.openxmlformats.org/officeDocument/2006/relationships/customXml" Target="../ink/ink62.xml"/><Relationship Id="rId143" Type="http://schemas.openxmlformats.org/officeDocument/2006/relationships/image" Target="../media/image77.png"/><Relationship Id="rId164" Type="http://schemas.openxmlformats.org/officeDocument/2006/relationships/customXml" Target="../ink/ink83.xml"/><Relationship Id="rId185" Type="http://schemas.openxmlformats.org/officeDocument/2006/relationships/image" Target="../media/image98.png"/><Relationship Id="rId4" Type="http://schemas.openxmlformats.org/officeDocument/2006/relationships/customXml" Target="../ink/ink3.xml"/><Relationship Id="rId9" Type="http://schemas.openxmlformats.org/officeDocument/2006/relationships/image" Target="../media/image10.png"/><Relationship Id="rId180" Type="http://schemas.openxmlformats.org/officeDocument/2006/relationships/customXml" Target="../ink/ink91.xml"/><Relationship Id="rId210" Type="http://schemas.openxmlformats.org/officeDocument/2006/relationships/customXml" Target="../ink/ink106.xml"/><Relationship Id="rId215" Type="http://schemas.openxmlformats.org/officeDocument/2006/relationships/image" Target="../media/image113.png"/><Relationship Id="rId236" Type="http://schemas.openxmlformats.org/officeDocument/2006/relationships/customXml" Target="../ink/ink119.xml"/><Relationship Id="rId26" Type="http://schemas.openxmlformats.org/officeDocument/2006/relationships/customXml" Target="../ink/ink14.xml"/><Relationship Id="rId231" Type="http://schemas.openxmlformats.org/officeDocument/2006/relationships/image" Target="../media/image121.png"/><Relationship Id="rId47" Type="http://schemas.openxmlformats.org/officeDocument/2006/relationships/image" Target="../media/image29.png"/><Relationship Id="rId68" Type="http://schemas.openxmlformats.org/officeDocument/2006/relationships/customXml" Target="../ink/ink35.xml"/><Relationship Id="rId89" Type="http://schemas.openxmlformats.org/officeDocument/2006/relationships/image" Target="../media/image50.png"/><Relationship Id="rId112" Type="http://schemas.openxmlformats.org/officeDocument/2006/relationships/customXml" Target="../ink/ink57.xml"/><Relationship Id="rId133" Type="http://schemas.openxmlformats.org/officeDocument/2006/relationships/image" Target="../media/image72.png"/><Relationship Id="rId154" Type="http://schemas.openxmlformats.org/officeDocument/2006/relationships/customXml" Target="../ink/ink78.xml"/><Relationship Id="rId175" Type="http://schemas.openxmlformats.org/officeDocument/2006/relationships/image" Target="../media/image93.png"/><Relationship Id="rId196" Type="http://schemas.openxmlformats.org/officeDocument/2006/relationships/customXml" Target="../ink/ink99.xml"/><Relationship Id="rId200" Type="http://schemas.openxmlformats.org/officeDocument/2006/relationships/customXml" Target="../ink/ink101.xml"/><Relationship Id="rId16" Type="http://schemas.openxmlformats.org/officeDocument/2006/relationships/customXml" Target="../ink/ink9.xml"/><Relationship Id="rId221" Type="http://schemas.openxmlformats.org/officeDocument/2006/relationships/image" Target="../media/image116.png"/><Relationship Id="rId242" Type="http://schemas.openxmlformats.org/officeDocument/2006/relationships/customXml" Target="../ink/ink122.xml"/><Relationship Id="rId37" Type="http://schemas.openxmlformats.org/officeDocument/2006/relationships/image" Target="../media/image24.png"/><Relationship Id="rId58" Type="http://schemas.openxmlformats.org/officeDocument/2006/relationships/customXml" Target="../ink/ink30.xml"/><Relationship Id="rId79" Type="http://schemas.openxmlformats.org/officeDocument/2006/relationships/image" Target="../media/image45.png"/><Relationship Id="rId102" Type="http://schemas.openxmlformats.org/officeDocument/2006/relationships/customXml" Target="../ink/ink52.xml"/><Relationship Id="rId123" Type="http://schemas.openxmlformats.org/officeDocument/2006/relationships/image" Target="../media/image67.png"/><Relationship Id="rId144" Type="http://schemas.openxmlformats.org/officeDocument/2006/relationships/customXml" Target="../ink/ink73.xml"/><Relationship Id="rId90" Type="http://schemas.openxmlformats.org/officeDocument/2006/relationships/customXml" Target="../ink/ink46.xml"/><Relationship Id="rId165" Type="http://schemas.openxmlformats.org/officeDocument/2006/relationships/image" Target="../media/image88.png"/><Relationship Id="rId186" Type="http://schemas.openxmlformats.org/officeDocument/2006/relationships/customXml" Target="../ink/ink94.xml"/><Relationship Id="rId211" Type="http://schemas.openxmlformats.org/officeDocument/2006/relationships/image" Target="../media/image111.png"/><Relationship Id="rId232" Type="http://schemas.openxmlformats.org/officeDocument/2006/relationships/customXml" Target="../ink/ink117.xml"/><Relationship Id="rId27" Type="http://schemas.openxmlformats.org/officeDocument/2006/relationships/image" Target="../media/image19.png"/><Relationship Id="rId48" Type="http://schemas.openxmlformats.org/officeDocument/2006/relationships/customXml" Target="../ink/ink25.xml"/><Relationship Id="rId69" Type="http://schemas.openxmlformats.org/officeDocument/2006/relationships/image" Target="../media/image40.png"/><Relationship Id="rId113" Type="http://schemas.openxmlformats.org/officeDocument/2006/relationships/image" Target="../media/image62.png"/><Relationship Id="rId134" Type="http://schemas.openxmlformats.org/officeDocument/2006/relationships/customXml" Target="../ink/ink68.xml"/><Relationship Id="rId80" Type="http://schemas.openxmlformats.org/officeDocument/2006/relationships/customXml" Target="../ink/ink41.xml"/><Relationship Id="rId155" Type="http://schemas.openxmlformats.org/officeDocument/2006/relationships/image" Target="../media/image83.png"/><Relationship Id="rId176" Type="http://schemas.openxmlformats.org/officeDocument/2006/relationships/customXml" Target="../ink/ink89.xml"/><Relationship Id="rId197" Type="http://schemas.openxmlformats.org/officeDocument/2006/relationships/image" Target="../media/image104.png"/><Relationship Id="rId201" Type="http://schemas.openxmlformats.org/officeDocument/2006/relationships/image" Target="../media/image106.png"/><Relationship Id="rId222" Type="http://schemas.openxmlformats.org/officeDocument/2006/relationships/customXml" Target="../ink/ink112.xml"/><Relationship Id="rId243" Type="http://schemas.openxmlformats.org/officeDocument/2006/relationships/image" Target="../media/image127.png"/><Relationship Id="rId17" Type="http://schemas.openxmlformats.org/officeDocument/2006/relationships/image" Target="../media/image14.png"/><Relationship Id="rId38" Type="http://schemas.openxmlformats.org/officeDocument/2006/relationships/customXml" Target="../ink/ink20.xml"/><Relationship Id="rId59" Type="http://schemas.openxmlformats.org/officeDocument/2006/relationships/image" Target="../media/image35.png"/><Relationship Id="rId103" Type="http://schemas.openxmlformats.org/officeDocument/2006/relationships/image" Target="../media/image57.png"/><Relationship Id="rId124" Type="http://schemas.openxmlformats.org/officeDocument/2006/relationships/customXml" Target="../ink/ink63.xml"/><Relationship Id="rId70" Type="http://schemas.openxmlformats.org/officeDocument/2006/relationships/customXml" Target="../ink/ink36.xml"/><Relationship Id="rId91" Type="http://schemas.openxmlformats.org/officeDocument/2006/relationships/image" Target="../media/image51.png"/><Relationship Id="rId145" Type="http://schemas.openxmlformats.org/officeDocument/2006/relationships/image" Target="../media/image78.png"/><Relationship Id="rId166" Type="http://schemas.openxmlformats.org/officeDocument/2006/relationships/customXml" Target="../ink/ink84.xml"/><Relationship Id="rId187" Type="http://schemas.openxmlformats.org/officeDocument/2006/relationships/image" Target="../media/image99.png"/><Relationship Id="rId1" Type="http://schemas.openxmlformats.org/officeDocument/2006/relationships/slideLayout" Target="../slideLayouts/slideLayout7.xml"/><Relationship Id="rId212" Type="http://schemas.openxmlformats.org/officeDocument/2006/relationships/customXml" Target="../ink/ink107.xml"/><Relationship Id="rId233" Type="http://schemas.openxmlformats.org/officeDocument/2006/relationships/image" Target="../media/image122.png"/><Relationship Id="rId28" Type="http://schemas.openxmlformats.org/officeDocument/2006/relationships/customXml" Target="../ink/ink15.xml"/><Relationship Id="rId49" Type="http://schemas.openxmlformats.org/officeDocument/2006/relationships/image" Target="../media/image30.png"/><Relationship Id="rId114" Type="http://schemas.openxmlformats.org/officeDocument/2006/relationships/customXml" Target="../ink/ink58.xml"/><Relationship Id="rId60" Type="http://schemas.openxmlformats.org/officeDocument/2006/relationships/customXml" Target="../ink/ink31.xml"/><Relationship Id="rId81" Type="http://schemas.openxmlformats.org/officeDocument/2006/relationships/image" Target="../media/image46.png"/><Relationship Id="rId135" Type="http://schemas.openxmlformats.org/officeDocument/2006/relationships/image" Target="../media/image73.png"/><Relationship Id="rId156" Type="http://schemas.openxmlformats.org/officeDocument/2006/relationships/customXml" Target="../ink/ink79.xml"/><Relationship Id="rId177" Type="http://schemas.openxmlformats.org/officeDocument/2006/relationships/image" Target="../media/image94.png"/><Relationship Id="rId198" Type="http://schemas.openxmlformats.org/officeDocument/2006/relationships/customXml" Target="../ink/ink100.xml"/><Relationship Id="rId202" Type="http://schemas.openxmlformats.org/officeDocument/2006/relationships/customXml" Target="../ink/ink102.xml"/><Relationship Id="rId223" Type="http://schemas.openxmlformats.org/officeDocument/2006/relationships/image" Target="../media/image117.png"/><Relationship Id="rId244" Type="http://schemas.openxmlformats.org/officeDocument/2006/relationships/customXml" Target="../ink/ink123.xml"/><Relationship Id="rId18" Type="http://schemas.openxmlformats.org/officeDocument/2006/relationships/customXml" Target="../ink/ink10.xml"/><Relationship Id="rId39" Type="http://schemas.openxmlformats.org/officeDocument/2006/relationships/image" Target="../media/image25.png"/><Relationship Id="rId50" Type="http://schemas.openxmlformats.org/officeDocument/2006/relationships/customXml" Target="../ink/ink26.xml"/><Relationship Id="rId104" Type="http://schemas.openxmlformats.org/officeDocument/2006/relationships/customXml" Target="../ink/ink53.xml"/><Relationship Id="rId125" Type="http://schemas.openxmlformats.org/officeDocument/2006/relationships/image" Target="../media/image68.png"/><Relationship Id="rId146" Type="http://schemas.openxmlformats.org/officeDocument/2006/relationships/customXml" Target="../ink/ink74.xml"/><Relationship Id="rId167" Type="http://schemas.openxmlformats.org/officeDocument/2006/relationships/image" Target="../media/image89.png"/><Relationship Id="rId188" Type="http://schemas.openxmlformats.org/officeDocument/2006/relationships/customXml" Target="../ink/ink95.xml"/><Relationship Id="rId71" Type="http://schemas.openxmlformats.org/officeDocument/2006/relationships/image" Target="../media/image41.png"/><Relationship Id="rId92" Type="http://schemas.openxmlformats.org/officeDocument/2006/relationships/customXml" Target="../ink/ink47.xml"/><Relationship Id="rId213" Type="http://schemas.openxmlformats.org/officeDocument/2006/relationships/image" Target="../media/image112.png"/><Relationship Id="rId234" Type="http://schemas.openxmlformats.org/officeDocument/2006/relationships/customXml" Target="../ink/ink118.xml"/><Relationship Id="rId2" Type="http://schemas.openxmlformats.org/officeDocument/2006/relationships/customXml" Target="../ink/ink2.xml"/><Relationship Id="rId29" Type="http://schemas.openxmlformats.org/officeDocument/2006/relationships/image" Target="../media/image20.png"/><Relationship Id="rId40" Type="http://schemas.openxmlformats.org/officeDocument/2006/relationships/customXml" Target="../ink/ink21.xml"/><Relationship Id="rId115" Type="http://schemas.openxmlformats.org/officeDocument/2006/relationships/image" Target="../media/image63.png"/><Relationship Id="rId136" Type="http://schemas.openxmlformats.org/officeDocument/2006/relationships/customXml" Target="../ink/ink69.xml"/><Relationship Id="rId157" Type="http://schemas.openxmlformats.org/officeDocument/2006/relationships/image" Target="../media/image84.png"/><Relationship Id="rId178" Type="http://schemas.openxmlformats.org/officeDocument/2006/relationships/customXml" Target="../ink/ink90.xml"/><Relationship Id="rId61" Type="http://schemas.openxmlformats.org/officeDocument/2006/relationships/image" Target="../media/image36.png"/><Relationship Id="rId82" Type="http://schemas.openxmlformats.org/officeDocument/2006/relationships/customXml" Target="../ink/ink42.xml"/><Relationship Id="rId199" Type="http://schemas.openxmlformats.org/officeDocument/2006/relationships/image" Target="../media/image105.png"/><Relationship Id="rId203" Type="http://schemas.openxmlformats.org/officeDocument/2006/relationships/image" Target="../media/image107.png"/><Relationship Id="rId19" Type="http://schemas.openxmlformats.org/officeDocument/2006/relationships/image" Target="../media/image15.png"/><Relationship Id="rId224" Type="http://schemas.openxmlformats.org/officeDocument/2006/relationships/customXml" Target="../ink/ink113.xml"/><Relationship Id="rId245" Type="http://schemas.openxmlformats.org/officeDocument/2006/relationships/image" Target="../media/image128.png"/><Relationship Id="rId30" Type="http://schemas.openxmlformats.org/officeDocument/2006/relationships/customXml" Target="../ink/ink16.xml"/><Relationship Id="rId105" Type="http://schemas.openxmlformats.org/officeDocument/2006/relationships/image" Target="../media/image58.png"/><Relationship Id="rId126" Type="http://schemas.openxmlformats.org/officeDocument/2006/relationships/customXml" Target="../ink/ink64.xml"/><Relationship Id="rId147" Type="http://schemas.openxmlformats.org/officeDocument/2006/relationships/image" Target="../media/image79.png"/><Relationship Id="rId168" Type="http://schemas.openxmlformats.org/officeDocument/2006/relationships/customXml" Target="../ink/ink85.xml"/><Relationship Id="rId51" Type="http://schemas.openxmlformats.org/officeDocument/2006/relationships/image" Target="../media/image31.png"/><Relationship Id="rId72" Type="http://schemas.openxmlformats.org/officeDocument/2006/relationships/customXml" Target="../ink/ink37.xml"/><Relationship Id="rId93" Type="http://schemas.openxmlformats.org/officeDocument/2006/relationships/image" Target="../media/image52.png"/><Relationship Id="rId189" Type="http://schemas.openxmlformats.org/officeDocument/2006/relationships/image" Target="../media/image100.png"/><Relationship Id="rId3" Type="http://schemas.openxmlformats.org/officeDocument/2006/relationships/image" Target="../media/image7.png"/><Relationship Id="rId214" Type="http://schemas.openxmlformats.org/officeDocument/2006/relationships/customXml" Target="../ink/ink108.xml"/><Relationship Id="rId235" Type="http://schemas.openxmlformats.org/officeDocument/2006/relationships/image" Target="../media/image123.png"/><Relationship Id="rId116" Type="http://schemas.openxmlformats.org/officeDocument/2006/relationships/customXml" Target="../ink/ink59.xml"/><Relationship Id="rId137" Type="http://schemas.openxmlformats.org/officeDocument/2006/relationships/image" Target="../media/image74.png"/><Relationship Id="rId158" Type="http://schemas.openxmlformats.org/officeDocument/2006/relationships/customXml" Target="../ink/ink80.xml"/><Relationship Id="rId20" Type="http://schemas.openxmlformats.org/officeDocument/2006/relationships/customXml" Target="../ink/ink11.xml"/><Relationship Id="rId41" Type="http://schemas.openxmlformats.org/officeDocument/2006/relationships/image" Target="../media/image26.png"/><Relationship Id="rId62" Type="http://schemas.openxmlformats.org/officeDocument/2006/relationships/customXml" Target="../ink/ink32.xml"/><Relationship Id="rId83" Type="http://schemas.openxmlformats.org/officeDocument/2006/relationships/image" Target="../media/image47.png"/><Relationship Id="rId179" Type="http://schemas.openxmlformats.org/officeDocument/2006/relationships/image" Target="../media/image95.png"/><Relationship Id="rId190" Type="http://schemas.openxmlformats.org/officeDocument/2006/relationships/customXml" Target="../ink/ink96.xml"/><Relationship Id="rId204" Type="http://schemas.openxmlformats.org/officeDocument/2006/relationships/customXml" Target="../ink/ink103.xml"/><Relationship Id="rId225" Type="http://schemas.openxmlformats.org/officeDocument/2006/relationships/image" Target="../media/image118.png"/><Relationship Id="rId246" Type="http://schemas.openxmlformats.org/officeDocument/2006/relationships/customXml" Target="../ink/ink124.xml"/><Relationship Id="rId106" Type="http://schemas.openxmlformats.org/officeDocument/2006/relationships/customXml" Target="../ink/ink54.xml"/><Relationship Id="rId127" Type="http://schemas.openxmlformats.org/officeDocument/2006/relationships/image" Target="../media/image69.png"/><Relationship Id="rId10" Type="http://schemas.openxmlformats.org/officeDocument/2006/relationships/customXml" Target="../ink/ink6.xml"/><Relationship Id="rId31" Type="http://schemas.openxmlformats.org/officeDocument/2006/relationships/image" Target="../media/image21.png"/><Relationship Id="rId52" Type="http://schemas.openxmlformats.org/officeDocument/2006/relationships/customXml" Target="../ink/ink27.xml"/><Relationship Id="rId73" Type="http://schemas.openxmlformats.org/officeDocument/2006/relationships/image" Target="../media/image42.png"/><Relationship Id="rId94" Type="http://schemas.openxmlformats.org/officeDocument/2006/relationships/customXml" Target="../ink/ink48.xml"/><Relationship Id="rId148" Type="http://schemas.openxmlformats.org/officeDocument/2006/relationships/customXml" Target="../ink/ink75.xml"/><Relationship Id="rId169"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138.png"/><Relationship Id="rId18" Type="http://schemas.openxmlformats.org/officeDocument/2006/relationships/customXml" Target="../ink/ink134.xml"/><Relationship Id="rId26" Type="http://schemas.openxmlformats.org/officeDocument/2006/relationships/customXml" Target="../ink/ink138.xml"/><Relationship Id="rId39" Type="http://schemas.openxmlformats.org/officeDocument/2006/relationships/image" Target="../media/image151.png"/><Relationship Id="rId21" Type="http://schemas.openxmlformats.org/officeDocument/2006/relationships/image" Target="../media/image142.png"/><Relationship Id="rId34" Type="http://schemas.openxmlformats.org/officeDocument/2006/relationships/customXml" Target="../ink/ink142.xml"/><Relationship Id="rId42" Type="http://schemas.openxmlformats.org/officeDocument/2006/relationships/customXml" Target="../ink/ink146.xml"/><Relationship Id="rId47" Type="http://schemas.openxmlformats.org/officeDocument/2006/relationships/image" Target="../media/image155.png"/><Relationship Id="rId50" Type="http://schemas.openxmlformats.org/officeDocument/2006/relationships/customXml" Target="../ink/ink150.xml"/><Relationship Id="rId55" Type="http://schemas.openxmlformats.org/officeDocument/2006/relationships/image" Target="../media/image159.png"/><Relationship Id="rId7" Type="http://schemas.openxmlformats.org/officeDocument/2006/relationships/image" Target="../media/image135.png"/><Relationship Id="rId2" Type="http://schemas.openxmlformats.org/officeDocument/2006/relationships/image" Target="../media/image2.png"/><Relationship Id="rId16" Type="http://schemas.openxmlformats.org/officeDocument/2006/relationships/customXml" Target="../ink/ink133.xml"/><Relationship Id="rId29" Type="http://schemas.openxmlformats.org/officeDocument/2006/relationships/image" Target="../media/image146.png"/><Relationship Id="rId11" Type="http://schemas.openxmlformats.org/officeDocument/2006/relationships/image" Target="../media/image137.png"/><Relationship Id="rId24" Type="http://schemas.openxmlformats.org/officeDocument/2006/relationships/customXml" Target="../ink/ink137.xml"/><Relationship Id="rId32" Type="http://schemas.openxmlformats.org/officeDocument/2006/relationships/customXml" Target="../ink/ink141.xml"/><Relationship Id="rId37" Type="http://schemas.openxmlformats.org/officeDocument/2006/relationships/image" Target="../media/image150.png"/><Relationship Id="rId40" Type="http://schemas.openxmlformats.org/officeDocument/2006/relationships/customXml" Target="../ink/ink145.xml"/><Relationship Id="rId45" Type="http://schemas.openxmlformats.org/officeDocument/2006/relationships/image" Target="../media/image154.png"/><Relationship Id="rId53" Type="http://schemas.openxmlformats.org/officeDocument/2006/relationships/image" Target="../media/image158.png"/><Relationship Id="rId58" Type="http://schemas.openxmlformats.org/officeDocument/2006/relationships/customXml" Target="../ink/ink154.xml"/><Relationship Id="rId5" Type="http://schemas.openxmlformats.org/officeDocument/2006/relationships/image" Target="../media/image134.png"/><Relationship Id="rId61" Type="http://schemas.openxmlformats.org/officeDocument/2006/relationships/image" Target="../media/image162.png"/><Relationship Id="rId19" Type="http://schemas.openxmlformats.org/officeDocument/2006/relationships/image" Target="../media/image141.png"/><Relationship Id="rId14" Type="http://schemas.openxmlformats.org/officeDocument/2006/relationships/customXml" Target="../ink/ink132.xml"/><Relationship Id="rId22" Type="http://schemas.openxmlformats.org/officeDocument/2006/relationships/customXml" Target="../ink/ink136.xml"/><Relationship Id="rId27" Type="http://schemas.openxmlformats.org/officeDocument/2006/relationships/image" Target="../media/image145.png"/><Relationship Id="rId30" Type="http://schemas.openxmlformats.org/officeDocument/2006/relationships/customXml" Target="../ink/ink140.xml"/><Relationship Id="rId35" Type="http://schemas.openxmlformats.org/officeDocument/2006/relationships/image" Target="../media/image149.png"/><Relationship Id="rId43" Type="http://schemas.openxmlformats.org/officeDocument/2006/relationships/image" Target="../media/image153.png"/><Relationship Id="rId48" Type="http://schemas.openxmlformats.org/officeDocument/2006/relationships/customXml" Target="../ink/ink149.xml"/><Relationship Id="rId56" Type="http://schemas.openxmlformats.org/officeDocument/2006/relationships/customXml" Target="../ink/ink153.xml"/><Relationship Id="rId8" Type="http://schemas.openxmlformats.org/officeDocument/2006/relationships/customXml" Target="../ink/ink129.xml"/><Relationship Id="rId51" Type="http://schemas.openxmlformats.org/officeDocument/2006/relationships/image" Target="../media/image157.png"/><Relationship Id="rId3" Type="http://schemas.openxmlformats.org/officeDocument/2006/relationships/image" Target="../media/image133.png"/><Relationship Id="rId12" Type="http://schemas.openxmlformats.org/officeDocument/2006/relationships/customXml" Target="../ink/ink131.xml"/><Relationship Id="rId17" Type="http://schemas.openxmlformats.org/officeDocument/2006/relationships/image" Target="../media/image140.png"/><Relationship Id="rId25" Type="http://schemas.openxmlformats.org/officeDocument/2006/relationships/image" Target="../media/image144.png"/><Relationship Id="rId33" Type="http://schemas.openxmlformats.org/officeDocument/2006/relationships/image" Target="../media/image148.png"/><Relationship Id="rId38" Type="http://schemas.openxmlformats.org/officeDocument/2006/relationships/customXml" Target="../ink/ink144.xml"/><Relationship Id="rId46" Type="http://schemas.openxmlformats.org/officeDocument/2006/relationships/customXml" Target="../ink/ink148.xml"/><Relationship Id="rId59" Type="http://schemas.openxmlformats.org/officeDocument/2006/relationships/image" Target="../media/image161.png"/><Relationship Id="rId20" Type="http://schemas.openxmlformats.org/officeDocument/2006/relationships/customXml" Target="../ink/ink135.xml"/><Relationship Id="rId41" Type="http://schemas.openxmlformats.org/officeDocument/2006/relationships/image" Target="../media/image152.png"/><Relationship Id="rId54" Type="http://schemas.openxmlformats.org/officeDocument/2006/relationships/customXml" Target="../ink/ink152.xml"/><Relationship Id="rId1" Type="http://schemas.openxmlformats.org/officeDocument/2006/relationships/slideLayout" Target="../slideLayouts/slideLayout7.xml"/><Relationship Id="rId6" Type="http://schemas.openxmlformats.org/officeDocument/2006/relationships/customXml" Target="../ink/ink128.xml"/><Relationship Id="rId15" Type="http://schemas.openxmlformats.org/officeDocument/2006/relationships/image" Target="../media/image139.png"/><Relationship Id="rId23" Type="http://schemas.openxmlformats.org/officeDocument/2006/relationships/image" Target="../media/image143.png"/><Relationship Id="rId28" Type="http://schemas.openxmlformats.org/officeDocument/2006/relationships/customXml" Target="../ink/ink139.xml"/><Relationship Id="rId36" Type="http://schemas.openxmlformats.org/officeDocument/2006/relationships/customXml" Target="../ink/ink143.xml"/><Relationship Id="rId49" Type="http://schemas.openxmlformats.org/officeDocument/2006/relationships/image" Target="../media/image156.png"/><Relationship Id="rId57" Type="http://schemas.openxmlformats.org/officeDocument/2006/relationships/image" Target="../media/image160.png"/><Relationship Id="rId10" Type="http://schemas.openxmlformats.org/officeDocument/2006/relationships/customXml" Target="../ink/ink130.xml"/><Relationship Id="rId31" Type="http://schemas.openxmlformats.org/officeDocument/2006/relationships/image" Target="../media/image147.png"/><Relationship Id="rId44" Type="http://schemas.openxmlformats.org/officeDocument/2006/relationships/customXml" Target="../ink/ink147.xml"/><Relationship Id="rId52" Type="http://schemas.openxmlformats.org/officeDocument/2006/relationships/customXml" Target="../ink/ink151.xml"/><Relationship Id="rId60" Type="http://schemas.openxmlformats.org/officeDocument/2006/relationships/customXml" Target="../ink/ink155.xml"/><Relationship Id="rId4" Type="http://schemas.openxmlformats.org/officeDocument/2006/relationships/customXml" Target="../ink/ink127.xml"/><Relationship Id="rId9" Type="http://schemas.openxmlformats.org/officeDocument/2006/relationships/image" Target="../media/image136.png"/></Relationships>
</file>

<file path=ppt/slides/_rels/slide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84805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additive="base">
                                        <p:cTn id="3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47491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8903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3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61116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16760B-F294-5C64-EDBD-5815A00AA223}"/>
              </a:ext>
            </a:extLst>
          </p:cNvPr>
          <p:cNvSpPr txBox="1"/>
          <p:nvPr/>
        </p:nvSpPr>
        <p:spPr>
          <a:xfrm>
            <a:off x="638228" y="899721"/>
            <a:ext cx="535373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Icon Tab Bar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p:txBody>
      </p:sp>
      <p:sp>
        <p:nvSpPr>
          <p:cNvPr id="4" name="TextBox 3">
            <a:extLst>
              <a:ext uri="{FF2B5EF4-FFF2-40B4-BE49-F238E27FC236}">
                <a16:creationId xmlns:a16="http://schemas.microsoft.com/office/drawing/2014/main" id="{E580532A-B269-886A-D756-9A35D9E746C0}"/>
              </a:ext>
            </a:extLst>
          </p:cNvPr>
          <p:cNvSpPr txBox="1"/>
          <p:nvPr/>
        </p:nvSpPr>
        <p:spPr>
          <a:xfrm>
            <a:off x="638228" y="2931046"/>
            <a:ext cx="5353730" cy="28623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Responsive Table (</a:t>
            </a:r>
            <a:r>
              <a:rPr lang="en-US" dirty="0" err="1"/>
              <a:t>sap.m.Table</a:t>
            </a:r>
            <a:r>
              <a:rPr lang="en-US" dirty="0"/>
              <a:t>)</a:t>
            </a:r>
          </a:p>
          <a:p>
            <a:pPr marL="285750" indent="-285750">
              <a:buClr>
                <a:schemeClr val="tx1"/>
              </a:buClr>
              <a:buFont typeface="Arial" panose="020B0604020202020204" pitchFamily="34" charset="0"/>
              <a:buChar char="•"/>
            </a:pPr>
            <a:r>
              <a:rPr lang="en-US" dirty="0"/>
              <a:t>Drill Down using the Table</a:t>
            </a:r>
          </a:p>
          <a:p>
            <a:pPr marL="285750" indent="-285750">
              <a:buClr>
                <a:schemeClr val="tx1"/>
              </a:buClr>
              <a:buFont typeface="Arial" panose="020B0604020202020204" pitchFamily="34" charset="0"/>
              <a:buChar char="•"/>
            </a:pPr>
            <a:r>
              <a:rPr lang="en-US" dirty="0"/>
              <a:t>Messages in UI5</a:t>
            </a:r>
          </a:p>
          <a:p>
            <a:pPr marL="285750" indent="-285750">
              <a:buClr>
                <a:schemeClr val="tx1"/>
              </a:buClr>
              <a:buFont typeface="Arial" panose="020B0604020202020204" pitchFamily="34" charset="0"/>
              <a:buChar char="•"/>
            </a:pPr>
            <a:r>
              <a:rPr lang="en-US" dirty="0"/>
              <a:t>Drop Down </a:t>
            </a:r>
          </a:p>
          <a:p>
            <a:pPr marL="285750" indent="-285750">
              <a:buClr>
                <a:schemeClr val="tx1"/>
              </a:buClr>
              <a:buFont typeface="Arial" panose="020B0604020202020204" pitchFamily="34" charset="0"/>
              <a:buChar char="•"/>
            </a:pPr>
            <a:r>
              <a:rPr lang="en-US" dirty="0"/>
              <a:t>Object Status</a:t>
            </a:r>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86139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60" dirty="0">
                <a:latin typeface="Cooper Black" panose="0208090404030B020404" pitchFamily="18" charset="0"/>
              </a:rPr>
              <a:t>Hands – on: Drill Down from Table and Nav Back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drill down to a new screen where we will show the supplier data for that we will create a new supplier view.</a:t>
            </a:r>
          </a:p>
          <a:p>
            <a:r>
              <a:rPr lang="en-US" dirty="0"/>
              <a:t>Along with that we will also add the back button login to go back using a nav button on the supplier view.</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Supplier.view.xml</a:t>
            </a:r>
          </a:p>
          <a:p>
            <a:pPr marL="285750" indent="-285750">
              <a:buFontTx/>
              <a:buChar char="-"/>
            </a:pPr>
            <a:r>
              <a:rPr lang="en-US" dirty="0"/>
              <a:t>Supplier.controller.js</a:t>
            </a:r>
          </a:p>
          <a:p>
            <a:pPr marL="285750" indent="-285750">
              <a:buFontTx/>
              <a:buChar char="-"/>
            </a:pPr>
            <a:r>
              <a:rPr lang="en-US" dirty="0"/>
              <a:t>BaseController.js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F1E60072-46A7-445D-98E0-5FA57AB0A86E}"/>
              </a:ext>
            </a:extLst>
          </p:cNvPr>
          <p:cNvSpPr txBox="1"/>
          <p:nvPr/>
        </p:nvSpPr>
        <p:spPr>
          <a:xfrm>
            <a:off x="261764" y="3949435"/>
            <a:ext cx="6390246" cy="646331"/>
          </a:xfrm>
          <a:prstGeom prst="rect">
            <a:avLst/>
          </a:prstGeom>
          <a:noFill/>
        </p:spPr>
        <p:txBody>
          <a:bodyPr wrap="square">
            <a:spAutoFit/>
          </a:bodyPr>
          <a:lstStyle/>
          <a:p>
            <a:r>
              <a:rPr lang="en-US" dirty="0"/>
              <a:t>The nav back logic is written in BaseController so that it can be used at multiple places.</a:t>
            </a:r>
          </a:p>
        </p:txBody>
      </p:sp>
      <p:pic>
        <p:nvPicPr>
          <p:cNvPr id="5" name="Picture 4">
            <a:extLst>
              <a:ext uri="{FF2B5EF4-FFF2-40B4-BE49-F238E27FC236}">
                <a16:creationId xmlns:a16="http://schemas.microsoft.com/office/drawing/2014/main" id="{7F5E0D93-6A63-4DBE-AB60-FB587D700E3E}"/>
              </a:ext>
            </a:extLst>
          </p:cNvPr>
          <p:cNvPicPr>
            <a:picLocks noChangeAspect="1"/>
          </p:cNvPicPr>
          <p:nvPr/>
        </p:nvPicPr>
        <p:blipFill>
          <a:blip r:embed="rId3"/>
          <a:stretch>
            <a:fillRect/>
          </a:stretch>
        </p:blipFill>
        <p:spPr>
          <a:xfrm>
            <a:off x="7412464" y="1557737"/>
            <a:ext cx="4150076" cy="25391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4BD88D8-3985-4668-9A6B-EFA69378C1C0}"/>
              </a:ext>
            </a:extLst>
          </p:cNvPr>
          <p:cNvPicPr>
            <a:picLocks noChangeAspect="1"/>
          </p:cNvPicPr>
          <p:nvPr/>
        </p:nvPicPr>
        <p:blipFill>
          <a:blip r:embed="rId4"/>
          <a:stretch>
            <a:fillRect/>
          </a:stretch>
        </p:blipFill>
        <p:spPr>
          <a:xfrm>
            <a:off x="7471317" y="4685736"/>
            <a:ext cx="4091223" cy="1816835"/>
          </a:xfrm>
          <a:prstGeom prst="rect">
            <a:avLst/>
          </a:prstGeom>
        </p:spPr>
        <p:style>
          <a:lnRef idx="2">
            <a:schemeClr val="dk1"/>
          </a:lnRef>
          <a:fillRef idx="1">
            <a:schemeClr val="lt1"/>
          </a:fillRef>
          <a:effectRef idx="0">
            <a:schemeClr val="dk1"/>
          </a:effectRef>
          <a:fontRef idx="minor">
            <a:schemeClr val="dk1"/>
          </a:fontRef>
        </p:style>
      </p:pic>
      <p:sp>
        <p:nvSpPr>
          <p:cNvPr id="10" name="Arrow: Down 9">
            <a:extLst>
              <a:ext uri="{FF2B5EF4-FFF2-40B4-BE49-F238E27FC236}">
                <a16:creationId xmlns:a16="http://schemas.microsoft.com/office/drawing/2014/main" id="{78D3234D-44D8-42DE-A2BE-1058B4AF2FB0}"/>
              </a:ext>
            </a:extLst>
          </p:cNvPr>
          <p:cNvSpPr/>
          <p:nvPr/>
        </p:nvSpPr>
        <p:spPr>
          <a:xfrm>
            <a:off x="9321914" y="4023164"/>
            <a:ext cx="390028" cy="736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489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Messages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32363A"/>
                </a:solidFill>
                <a:effectLst/>
              </a:rPr>
              <a:t>The system generates messages in response to what users do in the SAP system. A message presents information, an instruction, or a warning to users in a given situation.</a:t>
            </a:r>
          </a:p>
          <a:p>
            <a:pPr marL="285750" indent="-285750" algn="just">
              <a:buFont typeface="Wingdings" panose="05000000000000000000" pitchFamily="2" charset="2"/>
              <a:buChar char="§"/>
            </a:pPr>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marL="285750" indent="-285750" algn="just">
              <a:buFont typeface="Wingdings" panose="05000000000000000000" pitchFamily="2" charset="2"/>
              <a:buChar char="§"/>
            </a:pPr>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marL="285750" indent="-285750" algn="just">
              <a:buFont typeface="Wingdings" panose="05000000000000000000" pitchFamily="2" charset="2"/>
              <a:buChar char="§"/>
            </a:pPr>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marL="285750" indent="-285750" algn="just">
              <a:buFont typeface="Wingdings" panose="05000000000000000000" pitchFamily="2" charset="2"/>
              <a:buChar char="§"/>
            </a:pPr>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488A729-F6F0-4AC7-8CFF-B8D59DF8D16E}"/>
              </a:ext>
            </a:extLst>
          </p:cNvPr>
          <p:cNvPicPr>
            <a:picLocks noChangeAspect="1"/>
          </p:cNvPicPr>
          <p:nvPr/>
        </p:nvPicPr>
        <p:blipFill>
          <a:blip r:embed="rId3"/>
          <a:stretch>
            <a:fillRect/>
          </a:stretch>
        </p:blipFill>
        <p:spPr>
          <a:xfrm>
            <a:off x="8178048" y="4358558"/>
            <a:ext cx="3291911" cy="1287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50AF7C1-C7FA-436E-BD30-10F1D576B480}"/>
              </a:ext>
            </a:extLst>
          </p:cNvPr>
          <p:cNvPicPr>
            <a:picLocks noChangeAspect="1"/>
          </p:cNvPicPr>
          <p:nvPr/>
        </p:nvPicPr>
        <p:blipFill>
          <a:blip r:embed="rId4"/>
          <a:stretch>
            <a:fillRect/>
          </a:stretch>
        </p:blipFill>
        <p:spPr>
          <a:xfrm>
            <a:off x="4500974" y="4254858"/>
            <a:ext cx="3190052" cy="1506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FDD192A-D0CF-491F-A36C-3C2344BB6742}"/>
              </a:ext>
            </a:extLst>
          </p:cNvPr>
          <p:cNvPicPr>
            <a:picLocks noChangeAspect="1"/>
          </p:cNvPicPr>
          <p:nvPr/>
        </p:nvPicPr>
        <p:blipFill>
          <a:blip r:embed="rId5"/>
          <a:stretch>
            <a:fillRect/>
          </a:stretch>
        </p:blipFill>
        <p:spPr>
          <a:xfrm>
            <a:off x="681912" y="4248962"/>
            <a:ext cx="3291911" cy="151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67498AD6-FE30-4166-A277-7CEAF73BF50F}"/>
              </a:ext>
            </a:extLst>
          </p:cNvPr>
          <p:cNvSpPr txBox="1"/>
          <p:nvPr/>
        </p:nvSpPr>
        <p:spPr>
          <a:xfrm>
            <a:off x="952530" y="5894244"/>
            <a:ext cx="2845059" cy="369332"/>
          </a:xfrm>
          <a:prstGeom prst="rect">
            <a:avLst/>
          </a:prstGeom>
          <a:noFill/>
        </p:spPr>
        <p:txBody>
          <a:bodyPr wrap="square" rtlCol="0">
            <a:spAutoFit/>
          </a:bodyPr>
          <a:lstStyle/>
          <a:p>
            <a:r>
              <a:rPr lang="en-US" dirty="0"/>
              <a:t>Message Box of type error</a:t>
            </a:r>
          </a:p>
        </p:txBody>
      </p:sp>
      <p:sp>
        <p:nvSpPr>
          <p:cNvPr id="13" name="TextBox 12">
            <a:extLst>
              <a:ext uri="{FF2B5EF4-FFF2-40B4-BE49-F238E27FC236}">
                <a16:creationId xmlns:a16="http://schemas.microsoft.com/office/drawing/2014/main" id="{A003C824-DEA4-4F8D-B5EE-965BE661330D}"/>
              </a:ext>
            </a:extLst>
          </p:cNvPr>
          <p:cNvSpPr txBox="1"/>
          <p:nvPr/>
        </p:nvSpPr>
        <p:spPr>
          <a:xfrm>
            <a:off x="4538161" y="5897697"/>
            <a:ext cx="3115677" cy="369332"/>
          </a:xfrm>
          <a:prstGeom prst="rect">
            <a:avLst/>
          </a:prstGeom>
          <a:noFill/>
        </p:spPr>
        <p:txBody>
          <a:bodyPr wrap="square" rtlCol="0">
            <a:spAutoFit/>
          </a:bodyPr>
          <a:lstStyle/>
          <a:p>
            <a:r>
              <a:rPr lang="en-US" dirty="0"/>
              <a:t>Message Box of type Confirm</a:t>
            </a:r>
          </a:p>
        </p:txBody>
      </p:sp>
      <p:sp>
        <p:nvSpPr>
          <p:cNvPr id="14" name="TextBox 13">
            <a:extLst>
              <a:ext uri="{FF2B5EF4-FFF2-40B4-BE49-F238E27FC236}">
                <a16:creationId xmlns:a16="http://schemas.microsoft.com/office/drawing/2014/main" id="{A149552F-66BD-4C35-88DB-577FB8E264CA}"/>
              </a:ext>
            </a:extLst>
          </p:cNvPr>
          <p:cNvSpPr txBox="1"/>
          <p:nvPr/>
        </p:nvSpPr>
        <p:spPr>
          <a:xfrm>
            <a:off x="8981701" y="5900154"/>
            <a:ext cx="2014330" cy="369332"/>
          </a:xfrm>
          <a:prstGeom prst="rect">
            <a:avLst/>
          </a:prstGeom>
          <a:noFill/>
        </p:spPr>
        <p:txBody>
          <a:bodyPr wrap="square" rtlCol="0">
            <a:spAutoFit/>
          </a:bodyPr>
          <a:lstStyle/>
          <a:p>
            <a:r>
              <a:rPr lang="en-US" dirty="0"/>
              <a:t>Message Toast</a:t>
            </a:r>
          </a:p>
        </p:txBody>
      </p:sp>
    </p:spTree>
    <p:extLst>
      <p:ext uri="{BB962C8B-B14F-4D97-AF65-F5344CB8AC3E}">
        <p14:creationId xmlns:p14="http://schemas.microsoft.com/office/powerpoint/2010/main" val="3837944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messages in the ui to get users conformation or to show error to the use.</a:t>
            </a:r>
          </a:p>
          <a:p>
            <a:pPr marL="285750" indent="-285750">
              <a:buFont typeface="Wingdings" panose="05000000000000000000" pitchFamily="2" charset="2"/>
              <a:buChar char="§"/>
            </a:pPr>
            <a:r>
              <a:rPr lang="en-US" dirty="0"/>
              <a:t>For this we will see the example of Message Box and Message Toast.</a:t>
            </a:r>
          </a:p>
          <a:p>
            <a:pPr marL="285750" indent="-285750">
              <a:buFont typeface="Wingdings" panose="05000000000000000000" pitchFamily="2" charset="2"/>
              <a:buChar char="§"/>
            </a:pPr>
            <a:endParaRPr lang="en-US" dirty="0"/>
          </a:p>
          <a:p>
            <a:endParaRPr lang="en-US" dirty="0"/>
          </a:p>
          <a:p>
            <a:r>
              <a:rPr lang="en-US" dirty="0"/>
              <a:t>Code Link: -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87AFFC4-11EC-41D1-902C-CF81FF5BD2A5}"/>
              </a:ext>
            </a:extLst>
          </p:cNvPr>
          <p:cNvPicPr>
            <a:picLocks noChangeAspect="1"/>
          </p:cNvPicPr>
          <p:nvPr/>
        </p:nvPicPr>
        <p:blipFill>
          <a:blip r:embed="rId3"/>
          <a:stretch>
            <a:fillRect/>
          </a:stretch>
        </p:blipFill>
        <p:spPr>
          <a:xfrm>
            <a:off x="5714153" y="2027690"/>
            <a:ext cx="5709253" cy="3520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Drop Down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the example of some Drop Down Controls present in UI5.</a:t>
            </a:r>
          </a:p>
          <a:p>
            <a:r>
              <a:rPr lang="en-US" dirty="0"/>
              <a:t>We will load the cities data in the different types of drop downs to see their functioning.</a:t>
            </a:r>
          </a:p>
          <a:p>
            <a:endParaRPr lang="en-US" dirty="0"/>
          </a:p>
          <a:p>
            <a:r>
              <a:rPr lang="en-US" dirty="0"/>
              <a:t>Code Link:- </a:t>
            </a:r>
          </a:p>
          <a:p>
            <a:pPr marL="285750" indent="-285750">
              <a:buFontTx/>
              <a:buChar char="-"/>
            </a:pPr>
            <a:r>
              <a:rPr lang="en-US" dirty="0"/>
              <a:t>View2.view.xml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178FF8-E7AA-4D9D-A44F-7BA230D97371}"/>
              </a:ext>
            </a:extLst>
          </p:cNvPr>
          <p:cNvPicPr>
            <a:picLocks noChangeAspect="1"/>
          </p:cNvPicPr>
          <p:nvPr/>
        </p:nvPicPr>
        <p:blipFill>
          <a:blip r:embed="rId3"/>
          <a:stretch>
            <a:fillRect/>
          </a:stretch>
        </p:blipFill>
        <p:spPr>
          <a:xfrm>
            <a:off x="5977024" y="4141369"/>
            <a:ext cx="5762003" cy="204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50322CE-E12F-4187-9527-DA75BFE8B6F6}"/>
              </a:ext>
            </a:extLst>
          </p:cNvPr>
          <p:cNvPicPr>
            <a:picLocks noChangeAspect="1"/>
          </p:cNvPicPr>
          <p:nvPr/>
        </p:nvPicPr>
        <p:blipFill>
          <a:blip r:embed="rId4"/>
          <a:stretch>
            <a:fillRect/>
          </a:stretch>
        </p:blipFill>
        <p:spPr>
          <a:xfrm>
            <a:off x="5977024" y="1745279"/>
            <a:ext cx="3468427" cy="2205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C5C0E33-AF4D-4573-AF69-5407D4654322}"/>
              </a:ext>
            </a:extLst>
          </p:cNvPr>
          <p:cNvPicPr>
            <a:picLocks noChangeAspect="1"/>
          </p:cNvPicPr>
          <p:nvPr/>
        </p:nvPicPr>
        <p:blipFill>
          <a:blip r:embed="rId5"/>
          <a:stretch>
            <a:fillRect/>
          </a:stretch>
        </p:blipFill>
        <p:spPr>
          <a:xfrm>
            <a:off x="501629" y="3240222"/>
            <a:ext cx="4592339" cy="1802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Object Status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Some time we want to show the status any item in different colors, as in our case we want to show the availability of a fruit in different colors like </a:t>
            </a:r>
            <a:r>
              <a:rPr lang="en-US" dirty="0">
                <a:solidFill>
                  <a:srgbClr val="00B050"/>
                </a:solidFill>
              </a:rPr>
              <a:t>Available</a:t>
            </a:r>
            <a:r>
              <a:rPr lang="en-US" dirty="0"/>
              <a:t>, </a:t>
            </a:r>
            <a:r>
              <a:rPr lang="en-US" dirty="0">
                <a:solidFill>
                  <a:srgbClr val="FFC000"/>
                </a:solidFill>
              </a:rPr>
              <a:t>Out of Stock</a:t>
            </a:r>
            <a:r>
              <a:rPr lang="en-US" dirty="0"/>
              <a:t>, </a:t>
            </a:r>
            <a:r>
              <a:rPr lang="en-US" dirty="0">
                <a:solidFill>
                  <a:srgbClr val="FF0000"/>
                </a:solidFill>
              </a:rPr>
              <a:t>Discontinued.</a:t>
            </a:r>
          </a:p>
          <a:p>
            <a:endParaRPr lang="en-US" dirty="0">
              <a:solidFill>
                <a:srgbClr val="FF0000"/>
              </a:solidFill>
            </a:endParaRPr>
          </a:p>
          <a:p>
            <a:r>
              <a:rPr lang="en-US" dirty="0"/>
              <a:t>For this we will add the object status attribute in the Object list item in View1.</a:t>
            </a:r>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formatter.js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997E251-7CCF-4E89-867C-48CA77D32554}"/>
              </a:ext>
            </a:extLst>
          </p:cNvPr>
          <p:cNvPicPr>
            <a:picLocks noChangeAspect="1"/>
          </p:cNvPicPr>
          <p:nvPr/>
        </p:nvPicPr>
        <p:blipFill>
          <a:blip r:embed="rId3"/>
          <a:stretch>
            <a:fillRect/>
          </a:stretch>
        </p:blipFill>
        <p:spPr>
          <a:xfrm>
            <a:off x="9073662" y="1524240"/>
            <a:ext cx="2686730" cy="4795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3"/>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4"/>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B44D43F-F7B7-D5F5-6A7F-1AF2202E63D6}"/>
                  </a:ext>
                </a:extLst>
              </p14:cNvPr>
              <p14:cNvContentPartPr/>
              <p14:nvPr/>
            </p14:nvContentPartPr>
            <p14:xfrm>
              <a:off x="120600" y="2381400"/>
              <a:ext cx="7588800" cy="3492720"/>
            </p14:xfrm>
          </p:contentPart>
        </mc:Choice>
        <mc:Fallback xmlns="">
          <p:pic>
            <p:nvPicPr>
              <p:cNvPr id="3" name="Ink 2">
                <a:extLst>
                  <a:ext uri="{FF2B5EF4-FFF2-40B4-BE49-F238E27FC236}">
                    <a16:creationId xmlns:a16="http://schemas.microsoft.com/office/drawing/2014/main" id="{2B44D43F-F7B7-D5F5-6A7F-1AF2202E63D6}"/>
                  </a:ext>
                </a:extLst>
              </p:cNvPr>
              <p:cNvPicPr/>
              <p:nvPr/>
            </p:nvPicPr>
            <p:blipFill>
              <a:blip r:embed="rId6"/>
              <a:stretch>
                <a:fillRect/>
              </a:stretch>
            </p:blipFill>
            <p:spPr>
              <a:xfrm>
                <a:off x="111240" y="2372040"/>
                <a:ext cx="7607520" cy="3511440"/>
              </a:xfrm>
              <a:prstGeom prst="rect">
                <a:avLst/>
              </a:prstGeom>
            </p:spPr>
          </p:pic>
        </mc:Fallback>
      </mc:AlternateContent>
    </p:spTree>
    <p:extLst>
      <p:ext uri="{BB962C8B-B14F-4D97-AF65-F5344CB8AC3E}">
        <p14:creationId xmlns:p14="http://schemas.microsoft.com/office/powerpoint/2010/main" val="2610489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8FA67CF-BACD-88BB-0292-19FB905B68D7}"/>
              </a:ext>
            </a:extLst>
          </p:cNvPr>
          <p:cNvGrpSpPr/>
          <p:nvPr/>
        </p:nvGrpSpPr>
        <p:grpSpPr>
          <a:xfrm>
            <a:off x="1514013" y="1029581"/>
            <a:ext cx="7005960" cy="2767320"/>
            <a:chOff x="1514013" y="1029581"/>
            <a:chExt cx="7005960" cy="276732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2F7104E-544F-CFE2-929F-A776FC065611}"/>
                    </a:ext>
                  </a:extLst>
                </p14:cNvPr>
                <p14:cNvContentPartPr/>
                <p14:nvPr/>
              </p14:nvContentPartPr>
              <p14:xfrm>
                <a:off x="1514013" y="1484981"/>
                <a:ext cx="2275560" cy="2311920"/>
              </p14:xfrm>
            </p:contentPart>
          </mc:Choice>
          <mc:Fallback xmlns="">
            <p:pic>
              <p:nvPicPr>
                <p:cNvPr id="2" name="Ink 1">
                  <a:extLst>
                    <a:ext uri="{FF2B5EF4-FFF2-40B4-BE49-F238E27FC236}">
                      <a16:creationId xmlns:a16="http://schemas.microsoft.com/office/drawing/2014/main" id="{C2F7104E-544F-CFE2-929F-A776FC065611}"/>
                    </a:ext>
                  </a:extLst>
                </p:cNvPr>
                <p:cNvPicPr/>
                <p:nvPr/>
              </p:nvPicPr>
              <p:blipFill>
                <a:blip r:embed="rId3"/>
                <a:stretch>
                  <a:fillRect/>
                </a:stretch>
              </p:blipFill>
              <p:spPr>
                <a:xfrm>
                  <a:off x="1505373" y="1475981"/>
                  <a:ext cx="2293200" cy="232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995CDF9-85B1-FD58-6095-BF4AD7A764EA}"/>
                    </a:ext>
                  </a:extLst>
                </p14:cNvPr>
                <p14:cNvContentPartPr/>
                <p14:nvPr/>
              </p14:nvContentPartPr>
              <p14:xfrm>
                <a:off x="2300613" y="1029581"/>
                <a:ext cx="158040" cy="384120"/>
              </p14:xfrm>
            </p:contentPart>
          </mc:Choice>
          <mc:Fallback xmlns="">
            <p:pic>
              <p:nvPicPr>
                <p:cNvPr id="3" name="Ink 2">
                  <a:extLst>
                    <a:ext uri="{FF2B5EF4-FFF2-40B4-BE49-F238E27FC236}">
                      <a16:creationId xmlns:a16="http://schemas.microsoft.com/office/drawing/2014/main" id="{5995CDF9-85B1-FD58-6095-BF4AD7A764EA}"/>
                    </a:ext>
                  </a:extLst>
                </p:cNvPr>
                <p:cNvPicPr/>
                <p:nvPr/>
              </p:nvPicPr>
              <p:blipFill>
                <a:blip r:embed="rId5"/>
                <a:stretch>
                  <a:fillRect/>
                </a:stretch>
              </p:blipFill>
              <p:spPr>
                <a:xfrm>
                  <a:off x="2291973" y="1020941"/>
                  <a:ext cx="1756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DE70913-66B3-2456-D0B3-62571200A8D4}"/>
                    </a:ext>
                  </a:extLst>
                </p14:cNvPr>
                <p14:cNvContentPartPr/>
                <p14:nvPr/>
              </p14:nvContentPartPr>
              <p14:xfrm>
                <a:off x="2585733" y="1101221"/>
                <a:ext cx="19440" cy="258120"/>
              </p14:xfrm>
            </p:contentPart>
          </mc:Choice>
          <mc:Fallback xmlns="">
            <p:pic>
              <p:nvPicPr>
                <p:cNvPr id="4" name="Ink 3">
                  <a:extLst>
                    <a:ext uri="{FF2B5EF4-FFF2-40B4-BE49-F238E27FC236}">
                      <a16:creationId xmlns:a16="http://schemas.microsoft.com/office/drawing/2014/main" id="{9DE70913-66B3-2456-D0B3-62571200A8D4}"/>
                    </a:ext>
                  </a:extLst>
                </p:cNvPr>
                <p:cNvPicPr/>
                <p:nvPr/>
              </p:nvPicPr>
              <p:blipFill>
                <a:blip r:embed="rId7"/>
                <a:stretch>
                  <a:fillRect/>
                </a:stretch>
              </p:blipFill>
              <p:spPr>
                <a:xfrm>
                  <a:off x="2577093" y="1092221"/>
                  <a:ext cx="370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ADDE0BFD-16A2-0EC3-936E-08507DAF12A0}"/>
                    </a:ext>
                  </a:extLst>
                </p14:cNvPr>
                <p14:cNvContentPartPr/>
                <p14:nvPr/>
              </p14:nvContentPartPr>
              <p14:xfrm>
                <a:off x="3430653" y="2210021"/>
                <a:ext cx="2208240" cy="33480"/>
              </p14:xfrm>
            </p:contentPart>
          </mc:Choice>
          <mc:Fallback xmlns="">
            <p:pic>
              <p:nvPicPr>
                <p:cNvPr id="6" name="Ink 5">
                  <a:extLst>
                    <a:ext uri="{FF2B5EF4-FFF2-40B4-BE49-F238E27FC236}">
                      <a16:creationId xmlns:a16="http://schemas.microsoft.com/office/drawing/2014/main" id="{ADDE0BFD-16A2-0EC3-936E-08507DAF12A0}"/>
                    </a:ext>
                  </a:extLst>
                </p:cNvPr>
                <p:cNvPicPr/>
                <p:nvPr/>
              </p:nvPicPr>
              <p:blipFill>
                <a:blip r:embed="rId9"/>
                <a:stretch>
                  <a:fillRect/>
                </a:stretch>
              </p:blipFill>
              <p:spPr>
                <a:xfrm>
                  <a:off x="3421653" y="2201381"/>
                  <a:ext cx="22258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3136FDE-0E9E-65E5-A0E7-2127C157444E}"/>
                    </a:ext>
                  </a:extLst>
                </p14:cNvPr>
                <p14:cNvContentPartPr/>
                <p14:nvPr/>
              </p14:nvContentPartPr>
              <p14:xfrm>
                <a:off x="5476533" y="2104181"/>
                <a:ext cx="240840" cy="236160"/>
              </p14:xfrm>
            </p:contentPart>
          </mc:Choice>
          <mc:Fallback xmlns="">
            <p:pic>
              <p:nvPicPr>
                <p:cNvPr id="7" name="Ink 6">
                  <a:extLst>
                    <a:ext uri="{FF2B5EF4-FFF2-40B4-BE49-F238E27FC236}">
                      <a16:creationId xmlns:a16="http://schemas.microsoft.com/office/drawing/2014/main" id="{C3136FDE-0E9E-65E5-A0E7-2127C157444E}"/>
                    </a:ext>
                  </a:extLst>
                </p:cNvPr>
                <p:cNvPicPr/>
                <p:nvPr/>
              </p:nvPicPr>
              <p:blipFill>
                <a:blip r:embed="rId11"/>
                <a:stretch>
                  <a:fillRect/>
                </a:stretch>
              </p:blipFill>
              <p:spPr>
                <a:xfrm>
                  <a:off x="5467893" y="2095181"/>
                  <a:ext cx="2584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18BB21E-E3BB-CEE1-DF06-D05154E34CB0}"/>
                    </a:ext>
                  </a:extLst>
                </p14:cNvPr>
                <p14:cNvContentPartPr/>
                <p14:nvPr/>
              </p14:nvContentPartPr>
              <p14:xfrm>
                <a:off x="5754093" y="1592261"/>
                <a:ext cx="2765880" cy="2162160"/>
              </p14:xfrm>
            </p:contentPart>
          </mc:Choice>
          <mc:Fallback xmlns="">
            <p:pic>
              <p:nvPicPr>
                <p:cNvPr id="8" name="Ink 7">
                  <a:extLst>
                    <a:ext uri="{FF2B5EF4-FFF2-40B4-BE49-F238E27FC236}">
                      <a16:creationId xmlns:a16="http://schemas.microsoft.com/office/drawing/2014/main" id="{118BB21E-E3BB-CEE1-DF06-D05154E34CB0}"/>
                    </a:ext>
                  </a:extLst>
                </p:cNvPr>
                <p:cNvPicPr/>
                <p:nvPr/>
              </p:nvPicPr>
              <p:blipFill>
                <a:blip r:embed="rId13"/>
                <a:stretch>
                  <a:fillRect/>
                </a:stretch>
              </p:blipFill>
              <p:spPr>
                <a:xfrm>
                  <a:off x="5745453" y="1583261"/>
                  <a:ext cx="2783520" cy="217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0B969BD3-1031-70A8-DEE3-B459E1A6B69F}"/>
                    </a:ext>
                  </a:extLst>
                </p14:cNvPr>
                <p14:cNvContentPartPr/>
                <p14:nvPr/>
              </p14:nvContentPartPr>
              <p14:xfrm>
                <a:off x="6568053" y="1160261"/>
                <a:ext cx="167760" cy="326160"/>
              </p14:xfrm>
            </p:contentPart>
          </mc:Choice>
          <mc:Fallback xmlns="">
            <p:pic>
              <p:nvPicPr>
                <p:cNvPr id="9" name="Ink 8">
                  <a:extLst>
                    <a:ext uri="{FF2B5EF4-FFF2-40B4-BE49-F238E27FC236}">
                      <a16:creationId xmlns:a16="http://schemas.microsoft.com/office/drawing/2014/main" id="{0B969BD3-1031-70A8-DEE3-B459E1A6B69F}"/>
                    </a:ext>
                  </a:extLst>
                </p:cNvPr>
                <p:cNvPicPr/>
                <p:nvPr/>
              </p:nvPicPr>
              <p:blipFill>
                <a:blip r:embed="rId15"/>
                <a:stretch>
                  <a:fillRect/>
                </a:stretch>
              </p:blipFill>
              <p:spPr>
                <a:xfrm>
                  <a:off x="6559413" y="1151261"/>
                  <a:ext cx="1854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84C3AB60-70E9-107D-2C85-82BBA2B4C746}"/>
                    </a:ext>
                  </a:extLst>
                </p14:cNvPr>
                <p14:cNvContentPartPr/>
                <p14:nvPr/>
              </p14:nvContentPartPr>
              <p14:xfrm>
                <a:off x="6861453" y="1200581"/>
                <a:ext cx="338760" cy="290520"/>
              </p14:xfrm>
            </p:contentPart>
          </mc:Choice>
          <mc:Fallback xmlns="">
            <p:pic>
              <p:nvPicPr>
                <p:cNvPr id="10" name="Ink 9">
                  <a:extLst>
                    <a:ext uri="{FF2B5EF4-FFF2-40B4-BE49-F238E27FC236}">
                      <a16:creationId xmlns:a16="http://schemas.microsoft.com/office/drawing/2014/main" id="{84C3AB60-70E9-107D-2C85-82BBA2B4C746}"/>
                    </a:ext>
                  </a:extLst>
                </p:cNvPr>
                <p:cNvPicPr/>
                <p:nvPr/>
              </p:nvPicPr>
              <p:blipFill>
                <a:blip r:embed="rId17"/>
                <a:stretch>
                  <a:fillRect/>
                </a:stretch>
              </p:blipFill>
              <p:spPr>
                <a:xfrm>
                  <a:off x="6852453" y="1191941"/>
                  <a:ext cx="356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C5C0380-CE79-C7F9-27A8-B0EC9EA389DA}"/>
                    </a:ext>
                  </a:extLst>
                </p14:cNvPr>
                <p14:cNvContentPartPr/>
                <p14:nvPr/>
              </p14:nvContentPartPr>
              <p14:xfrm>
                <a:off x="6548253" y="2113541"/>
                <a:ext cx="744120" cy="29880"/>
              </p14:xfrm>
            </p:contentPart>
          </mc:Choice>
          <mc:Fallback xmlns="">
            <p:pic>
              <p:nvPicPr>
                <p:cNvPr id="12" name="Ink 11">
                  <a:extLst>
                    <a:ext uri="{FF2B5EF4-FFF2-40B4-BE49-F238E27FC236}">
                      <a16:creationId xmlns:a16="http://schemas.microsoft.com/office/drawing/2014/main" id="{DC5C0380-CE79-C7F9-27A8-B0EC9EA389DA}"/>
                    </a:ext>
                  </a:extLst>
                </p:cNvPr>
                <p:cNvPicPr/>
                <p:nvPr/>
              </p:nvPicPr>
              <p:blipFill>
                <a:blip r:embed="rId19"/>
                <a:stretch>
                  <a:fillRect/>
                </a:stretch>
              </p:blipFill>
              <p:spPr>
                <a:xfrm>
                  <a:off x="6539253" y="2104541"/>
                  <a:ext cx="761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EE0AA44-C12F-2415-0CC3-B4DE3D091653}"/>
                    </a:ext>
                  </a:extLst>
                </p14:cNvPr>
                <p14:cNvContentPartPr/>
                <p14:nvPr/>
              </p14:nvContentPartPr>
              <p14:xfrm>
                <a:off x="6607293" y="2300381"/>
                <a:ext cx="607680" cy="11880"/>
              </p14:xfrm>
            </p:contentPart>
          </mc:Choice>
          <mc:Fallback xmlns="">
            <p:pic>
              <p:nvPicPr>
                <p:cNvPr id="13" name="Ink 12">
                  <a:extLst>
                    <a:ext uri="{FF2B5EF4-FFF2-40B4-BE49-F238E27FC236}">
                      <a16:creationId xmlns:a16="http://schemas.microsoft.com/office/drawing/2014/main" id="{AEE0AA44-C12F-2415-0CC3-B4DE3D091653}"/>
                    </a:ext>
                  </a:extLst>
                </p:cNvPr>
                <p:cNvPicPr/>
                <p:nvPr/>
              </p:nvPicPr>
              <p:blipFill>
                <a:blip r:embed="rId21"/>
                <a:stretch>
                  <a:fillRect/>
                </a:stretch>
              </p:blipFill>
              <p:spPr>
                <a:xfrm>
                  <a:off x="6598293" y="2291741"/>
                  <a:ext cx="625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13D9F13-3062-44E6-F689-0B1F5C82ED17}"/>
                    </a:ext>
                  </a:extLst>
                </p14:cNvPr>
                <p14:cNvContentPartPr/>
                <p14:nvPr/>
              </p14:nvContentPartPr>
              <p14:xfrm>
                <a:off x="6165933" y="1735901"/>
                <a:ext cx="266040" cy="302040"/>
              </p14:xfrm>
            </p:contentPart>
          </mc:Choice>
          <mc:Fallback xmlns="">
            <p:pic>
              <p:nvPicPr>
                <p:cNvPr id="15" name="Ink 14">
                  <a:extLst>
                    <a:ext uri="{FF2B5EF4-FFF2-40B4-BE49-F238E27FC236}">
                      <a16:creationId xmlns:a16="http://schemas.microsoft.com/office/drawing/2014/main" id="{513D9F13-3062-44E6-F689-0B1F5C82ED17}"/>
                    </a:ext>
                  </a:extLst>
                </p:cNvPr>
                <p:cNvPicPr/>
                <p:nvPr/>
              </p:nvPicPr>
              <p:blipFill>
                <a:blip r:embed="rId23"/>
                <a:stretch>
                  <a:fillRect/>
                </a:stretch>
              </p:blipFill>
              <p:spPr>
                <a:xfrm>
                  <a:off x="6156933" y="1727261"/>
                  <a:ext cx="283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30D9DE3-A226-1AF5-67C7-B9A37B85473A}"/>
                    </a:ext>
                  </a:extLst>
                </p14:cNvPr>
                <p14:cNvContentPartPr/>
                <p14:nvPr/>
              </p14:nvContentPartPr>
              <p14:xfrm>
                <a:off x="3476013" y="2715461"/>
                <a:ext cx="2511720" cy="47520"/>
              </p14:xfrm>
            </p:contentPart>
          </mc:Choice>
          <mc:Fallback xmlns="">
            <p:pic>
              <p:nvPicPr>
                <p:cNvPr id="16" name="Ink 15">
                  <a:extLst>
                    <a:ext uri="{FF2B5EF4-FFF2-40B4-BE49-F238E27FC236}">
                      <a16:creationId xmlns:a16="http://schemas.microsoft.com/office/drawing/2014/main" id="{930D9DE3-A226-1AF5-67C7-B9A37B85473A}"/>
                    </a:ext>
                  </a:extLst>
                </p:cNvPr>
                <p:cNvPicPr/>
                <p:nvPr/>
              </p:nvPicPr>
              <p:blipFill>
                <a:blip r:embed="rId25"/>
                <a:stretch>
                  <a:fillRect/>
                </a:stretch>
              </p:blipFill>
              <p:spPr>
                <a:xfrm>
                  <a:off x="3467373" y="2706821"/>
                  <a:ext cx="25293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E55E8B1-7648-60D4-7D08-932BA42644F1}"/>
                    </a:ext>
                  </a:extLst>
                </p14:cNvPr>
                <p14:cNvContentPartPr/>
                <p14:nvPr/>
              </p14:nvContentPartPr>
              <p14:xfrm>
                <a:off x="3505173" y="2597021"/>
                <a:ext cx="157680" cy="209520"/>
              </p14:xfrm>
            </p:contentPart>
          </mc:Choice>
          <mc:Fallback xmlns="">
            <p:pic>
              <p:nvPicPr>
                <p:cNvPr id="17" name="Ink 16">
                  <a:extLst>
                    <a:ext uri="{FF2B5EF4-FFF2-40B4-BE49-F238E27FC236}">
                      <a16:creationId xmlns:a16="http://schemas.microsoft.com/office/drawing/2014/main" id="{9E55E8B1-7648-60D4-7D08-932BA42644F1}"/>
                    </a:ext>
                  </a:extLst>
                </p:cNvPr>
                <p:cNvPicPr/>
                <p:nvPr/>
              </p:nvPicPr>
              <p:blipFill>
                <a:blip r:embed="rId27"/>
                <a:stretch>
                  <a:fillRect/>
                </a:stretch>
              </p:blipFill>
              <p:spPr>
                <a:xfrm>
                  <a:off x="3496533" y="2588381"/>
                  <a:ext cx="175320" cy="227160"/>
                </a:xfrm>
                <a:prstGeom prst="rect">
                  <a:avLst/>
                </a:prstGeom>
              </p:spPr>
            </p:pic>
          </mc:Fallback>
        </mc:AlternateContent>
      </p:grpSp>
      <p:grpSp>
        <p:nvGrpSpPr>
          <p:cNvPr id="50" name="Group 49">
            <a:extLst>
              <a:ext uri="{FF2B5EF4-FFF2-40B4-BE49-F238E27FC236}">
                <a16:creationId xmlns:a16="http://schemas.microsoft.com/office/drawing/2014/main" id="{E9D6663D-B25A-BDE8-98B3-A971EB97A701}"/>
              </a:ext>
            </a:extLst>
          </p:cNvPr>
          <p:cNvGrpSpPr/>
          <p:nvPr/>
        </p:nvGrpSpPr>
        <p:grpSpPr>
          <a:xfrm>
            <a:off x="1694013" y="3809501"/>
            <a:ext cx="6693480" cy="2485080"/>
            <a:chOff x="1694013" y="3809501"/>
            <a:chExt cx="6693480" cy="2485080"/>
          </a:xfrm>
        </p:grpSpPr>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C4C2A54E-4992-6EF0-7779-D88911BBC16A}"/>
                    </a:ext>
                  </a:extLst>
                </p14:cNvPr>
                <p14:cNvContentPartPr/>
                <p14:nvPr/>
              </p14:nvContentPartPr>
              <p14:xfrm>
                <a:off x="2073813" y="3949901"/>
                <a:ext cx="39960" cy="322200"/>
              </p14:xfrm>
            </p:contentPart>
          </mc:Choice>
          <mc:Fallback xmlns="">
            <p:pic>
              <p:nvPicPr>
                <p:cNvPr id="20" name="Ink 19">
                  <a:extLst>
                    <a:ext uri="{FF2B5EF4-FFF2-40B4-BE49-F238E27FC236}">
                      <a16:creationId xmlns:a16="http://schemas.microsoft.com/office/drawing/2014/main" id="{C4C2A54E-4992-6EF0-7779-D88911BBC16A}"/>
                    </a:ext>
                  </a:extLst>
                </p:cNvPr>
                <p:cNvPicPr/>
                <p:nvPr/>
              </p:nvPicPr>
              <p:blipFill>
                <a:blip r:embed="rId29"/>
                <a:stretch>
                  <a:fillRect/>
                </a:stretch>
              </p:blipFill>
              <p:spPr>
                <a:xfrm>
                  <a:off x="2065173" y="3940901"/>
                  <a:ext cx="576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6F030F43-0230-1C4B-C142-11A816E927AE}"/>
                    </a:ext>
                  </a:extLst>
                </p14:cNvPr>
                <p14:cNvContentPartPr/>
                <p14:nvPr/>
              </p14:nvContentPartPr>
              <p14:xfrm>
                <a:off x="1694013" y="3921461"/>
                <a:ext cx="543600" cy="380520"/>
              </p14:xfrm>
            </p:contentPart>
          </mc:Choice>
          <mc:Fallback xmlns="">
            <p:pic>
              <p:nvPicPr>
                <p:cNvPr id="21" name="Ink 20">
                  <a:extLst>
                    <a:ext uri="{FF2B5EF4-FFF2-40B4-BE49-F238E27FC236}">
                      <a16:creationId xmlns:a16="http://schemas.microsoft.com/office/drawing/2014/main" id="{6F030F43-0230-1C4B-C142-11A816E927AE}"/>
                    </a:ext>
                  </a:extLst>
                </p:cNvPr>
                <p:cNvPicPr/>
                <p:nvPr/>
              </p:nvPicPr>
              <p:blipFill>
                <a:blip r:embed="rId31"/>
                <a:stretch>
                  <a:fillRect/>
                </a:stretch>
              </p:blipFill>
              <p:spPr>
                <a:xfrm>
                  <a:off x="1685373" y="3912461"/>
                  <a:ext cx="5612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571E8031-C4BF-ED13-0111-1C002E3A68E4}"/>
                    </a:ext>
                  </a:extLst>
                </p14:cNvPr>
                <p14:cNvContentPartPr/>
                <p14:nvPr/>
              </p14:nvContentPartPr>
              <p14:xfrm>
                <a:off x="2366493" y="4069061"/>
                <a:ext cx="197280" cy="138600"/>
              </p14:xfrm>
            </p:contentPart>
          </mc:Choice>
          <mc:Fallback xmlns="">
            <p:pic>
              <p:nvPicPr>
                <p:cNvPr id="22" name="Ink 21">
                  <a:extLst>
                    <a:ext uri="{FF2B5EF4-FFF2-40B4-BE49-F238E27FC236}">
                      <a16:creationId xmlns:a16="http://schemas.microsoft.com/office/drawing/2014/main" id="{571E8031-C4BF-ED13-0111-1C002E3A68E4}"/>
                    </a:ext>
                  </a:extLst>
                </p:cNvPr>
                <p:cNvPicPr/>
                <p:nvPr/>
              </p:nvPicPr>
              <p:blipFill>
                <a:blip r:embed="rId33"/>
                <a:stretch>
                  <a:fillRect/>
                </a:stretch>
              </p:blipFill>
              <p:spPr>
                <a:xfrm>
                  <a:off x="2357853" y="4060061"/>
                  <a:ext cx="214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804E8803-90D1-3645-54F2-A073E11D0908}"/>
                    </a:ext>
                  </a:extLst>
                </p14:cNvPr>
                <p14:cNvContentPartPr/>
                <p14:nvPr/>
              </p14:nvContentPartPr>
              <p14:xfrm>
                <a:off x="2590053" y="4029821"/>
                <a:ext cx="120240" cy="167400"/>
              </p14:xfrm>
            </p:contentPart>
          </mc:Choice>
          <mc:Fallback xmlns="">
            <p:pic>
              <p:nvPicPr>
                <p:cNvPr id="23" name="Ink 22">
                  <a:extLst>
                    <a:ext uri="{FF2B5EF4-FFF2-40B4-BE49-F238E27FC236}">
                      <a16:creationId xmlns:a16="http://schemas.microsoft.com/office/drawing/2014/main" id="{804E8803-90D1-3645-54F2-A073E11D0908}"/>
                    </a:ext>
                  </a:extLst>
                </p:cNvPr>
                <p:cNvPicPr/>
                <p:nvPr/>
              </p:nvPicPr>
              <p:blipFill>
                <a:blip r:embed="rId35"/>
                <a:stretch>
                  <a:fillRect/>
                </a:stretch>
              </p:blipFill>
              <p:spPr>
                <a:xfrm>
                  <a:off x="2581053" y="4020821"/>
                  <a:ext cx="1378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AAA1BF8F-BDF9-2243-0916-8F7747DA213A}"/>
                    </a:ext>
                  </a:extLst>
                </p14:cNvPr>
                <p14:cNvContentPartPr/>
                <p14:nvPr/>
              </p14:nvContentPartPr>
              <p14:xfrm>
                <a:off x="2790933" y="3896261"/>
                <a:ext cx="15120" cy="291600"/>
              </p14:xfrm>
            </p:contentPart>
          </mc:Choice>
          <mc:Fallback xmlns="">
            <p:pic>
              <p:nvPicPr>
                <p:cNvPr id="24" name="Ink 23">
                  <a:extLst>
                    <a:ext uri="{FF2B5EF4-FFF2-40B4-BE49-F238E27FC236}">
                      <a16:creationId xmlns:a16="http://schemas.microsoft.com/office/drawing/2014/main" id="{AAA1BF8F-BDF9-2243-0916-8F7747DA213A}"/>
                    </a:ext>
                  </a:extLst>
                </p:cNvPr>
                <p:cNvPicPr/>
                <p:nvPr/>
              </p:nvPicPr>
              <p:blipFill>
                <a:blip r:embed="rId37"/>
                <a:stretch>
                  <a:fillRect/>
                </a:stretch>
              </p:blipFill>
              <p:spPr>
                <a:xfrm>
                  <a:off x="2782293" y="3887621"/>
                  <a:ext cx="327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624C645A-FAA9-15F2-1FF2-C4D726F5CD4B}"/>
                    </a:ext>
                  </a:extLst>
                </p14:cNvPr>
                <p14:cNvContentPartPr/>
                <p14:nvPr/>
              </p14:nvContentPartPr>
              <p14:xfrm>
                <a:off x="2806413" y="3896981"/>
                <a:ext cx="320400" cy="266400"/>
              </p14:xfrm>
            </p:contentPart>
          </mc:Choice>
          <mc:Fallback xmlns="">
            <p:pic>
              <p:nvPicPr>
                <p:cNvPr id="25" name="Ink 24">
                  <a:extLst>
                    <a:ext uri="{FF2B5EF4-FFF2-40B4-BE49-F238E27FC236}">
                      <a16:creationId xmlns:a16="http://schemas.microsoft.com/office/drawing/2014/main" id="{624C645A-FAA9-15F2-1FF2-C4D726F5CD4B}"/>
                    </a:ext>
                  </a:extLst>
                </p:cNvPr>
                <p:cNvPicPr/>
                <p:nvPr/>
              </p:nvPicPr>
              <p:blipFill>
                <a:blip r:embed="rId39"/>
                <a:stretch>
                  <a:fillRect/>
                </a:stretch>
              </p:blipFill>
              <p:spPr>
                <a:xfrm>
                  <a:off x="2797773" y="3888341"/>
                  <a:ext cx="3380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BD976CCD-DB6F-FCB1-310C-C4BE049DD3FB}"/>
                    </a:ext>
                  </a:extLst>
                </p14:cNvPr>
                <p14:cNvContentPartPr/>
                <p14:nvPr/>
              </p14:nvContentPartPr>
              <p14:xfrm>
                <a:off x="3046173" y="3962861"/>
                <a:ext cx="336600" cy="129240"/>
              </p14:xfrm>
            </p:contentPart>
          </mc:Choice>
          <mc:Fallback xmlns="">
            <p:pic>
              <p:nvPicPr>
                <p:cNvPr id="26" name="Ink 25">
                  <a:extLst>
                    <a:ext uri="{FF2B5EF4-FFF2-40B4-BE49-F238E27FC236}">
                      <a16:creationId xmlns:a16="http://schemas.microsoft.com/office/drawing/2014/main" id="{BD976CCD-DB6F-FCB1-310C-C4BE049DD3FB}"/>
                    </a:ext>
                  </a:extLst>
                </p:cNvPr>
                <p:cNvPicPr/>
                <p:nvPr/>
              </p:nvPicPr>
              <p:blipFill>
                <a:blip r:embed="rId41"/>
                <a:stretch>
                  <a:fillRect/>
                </a:stretch>
              </p:blipFill>
              <p:spPr>
                <a:xfrm>
                  <a:off x="3037173" y="3954221"/>
                  <a:ext cx="3542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BD292DD3-36C8-4504-E635-BC39F28201FE}"/>
                    </a:ext>
                  </a:extLst>
                </p14:cNvPr>
                <p14:cNvContentPartPr/>
                <p14:nvPr/>
              </p14:nvContentPartPr>
              <p14:xfrm>
                <a:off x="3462693" y="3809501"/>
                <a:ext cx="168480" cy="398160"/>
              </p14:xfrm>
            </p:contentPart>
          </mc:Choice>
          <mc:Fallback xmlns="">
            <p:pic>
              <p:nvPicPr>
                <p:cNvPr id="27" name="Ink 26">
                  <a:extLst>
                    <a:ext uri="{FF2B5EF4-FFF2-40B4-BE49-F238E27FC236}">
                      <a16:creationId xmlns:a16="http://schemas.microsoft.com/office/drawing/2014/main" id="{BD292DD3-36C8-4504-E635-BC39F28201FE}"/>
                    </a:ext>
                  </a:extLst>
                </p:cNvPr>
                <p:cNvPicPr/>
                <p:nvPr/>
              </p:nvPicPr>
              <p:blipFill>
                <a:blip r:embed="rId43"/>
                <a:stretch>
                  <a:fillRect/>
                </a:stretch>
              </p:blipFill>
              <p:spPr>
                <a:xfrm>
                  <a:off x="3454053" y="3800501"/>
                  <a:ext cx="18612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236F276F-7BF5-1007-66A7-B66FF1BF8814}"/>
                    </a:ext>
                  </a:extLst>
                </p14:cNvPr>
                <p14:cNvContentPartPr/>
                <p14:nvPr/>
              </p14:nvContentPartPr>
              <p14:xfrm>
                <a:off x="1983093" y="4314941"/>
                <a:ext cx="6404400" cy="1979640"/>
              </p14:xfrm>
            </p:contentPart>
          </mc:Choice>
          <mc:Fallback xmlns="">
            <p:pic>
              <p:nvPicPr>
                <p:cNvPr id="28" name="Ink 27">
                  <a:extLst>
                    <a:ext uri="{FF2B5EF4-FFF2-40B4-BE49-F238E27FC236}">
                      <a16:creationId xmlns:a16="http://schemas.microsoft.com/office/drawing/2014/main" id="{236F276F-7BF5-1007-66A7-B66FF1BF8814}"/>
                    </a:ext>
                  </a:extLst>
                </p:cNvPr>
                <p:cNvPicPr/>
                <p:nvPr/>
              </p:nvPicPr>
              <p:blipFill>
                <a:blip r:embed="rId45"/>
                <a:stretch>
                  <a:fillRect/>
                </a:stretch>
              </p:blipFill>
              <p:spPr>
                <a:xfrm>
                  <a:off x="1974093" y="4305941"/>
                  <a:ext cx="6422040" cy="1997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57C612C9-B393-05E5-8EA8-2B60C46BFDC7}"/>
                    </a:ext>
                  </a:extLst>
                </p14:cNvPr>
                <p14:cNvContentPartPr/>
                <p14:nvPr/>
              </p14:nvContentPartPr>
              <p14:xfrm>
                <a:off x="2875173" y="4846661"/>
                <a:ext cx="402840" cy="40320"/>
              </p14:xfrm>
            </p:contentPart>
          </mc:Choice>
          <mc:Fallback xmlns="">
            <p:pic>
              <p:nvPicPr>
                <p:cNvPr id="29" name="Ink 28">
                  <a:extLst>
                    <a:ext uri="{FF2B5EF4-FFF2-40B4-BE49-F238E27FC236}">
                      <a16:creationId xmlns:a16="http://schemas.microsoft.com/office/drawing/2014/main" id="{57C612C9-B393-05E5-8EA8-2B60C46BFDC7}"/>
                    </a:ext>
                  </a:extLst>
                </p:cNvPr>
                <p:cNvPicPr/>
                <p:nvPr/>
              </p:nvPicPr>
              <p:blipFill>
                <a:blip r:embed="rId47"/>
                <a:stretch>
                  <a:fillRect/>
                </a:stretch>
              </p:blipFill>
              <p:spPr>
                <a:xfrm>
                  <a:off x="2866533" y="4837661"/>
                  <a:ext cx="4204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6F55C4C8-A943-D406-7A25-FAB28451A268}"/>
                    </a:ext>
                  </a:extLst>
                </p14:cNvPr>
                <p14:cNvContentPartPr/>
                <p14:nvPr/>
              </p14:nvContentPartPr>
              <p14:xfrm>
                <a:off x="2910093" y="5053661"/>
                <a:ext cx="317520" cy="20880"/>
              </p14:xfrm>
            </p:contentPart>
          </mc:Choice>
          <mc:Fallback xmlns="">
            <p:pic>
              <p:nvPicPr>
                <p:cNvPr id="30" name="Ink 29">
                  <a:extLst>
                    <a:ext uri="{FF2B5EF4-FFF2-40B4-BE49-F238E27FC236}">
                      <a16:creationId xmlns:a16="http://schemas.microsoft.com/office/drawing/2014/main" id="{6F55C4C8-A943-D406-7A25-FAB28451A268}"/>
                    </a:ext>
                  </a:extLst>
                </p:cNvPr>
                <p:cNvPicPr/>
                <p:nvPr/>
              </p:nvPicPr>
              <p:blipFill>
                <a:blip r:embed="rId49"/>
                <a:stretch>
                  <a:fillRect/>
                </a:stretch>
              </p:blipFill>
              <p:spPr>
                <a:xfrm>
                  <a:off x="2901093" y="5044661"/>
                  <a:ext cx="335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A5127200-CBC9-3FEA-9B8B-4CF07D5551CD}"/>
                    </a:ext>
                  </a:extLst>
                </p14:cNvPr>
                <p14:cNvContentPartPr/>
                <p14:nvPr/>
              </p14:nvContentPartPr>
              <p14:xfrm>
                <a:off x="7301373" y="4624901"/>
                <a:ext cx="190080" cy="6840"/>
              </p14:xfrm>
            </p:contentPart>
          </mc:Choice>
          <mc:Fallback xmlns="">
            <p:pic>
              <p:nvPicPr>
                <p:cNvPr id="31" name="Ink 30">
                  <a:extLst>
                    <a:ext uri="{FF2B5EF4-FFF2-40B4-BE49-F238E27FC236}">
                      <a16:creationId xmlns:a16="http://schemas.microsoft.com/office/drawing/2014/main" id="{A5127200-CBC9-3FEA-9B8B-4CF07D5551CD}"/>
                    </a:ext>
                  </a:extLst>
                </p:cNvPr>
                <p:cNvPicPr/>
                <p:nvPr/>
              </p:nvPicPr>
              <p:blipFill>
                <a:blip r:embed="rId51"/>
                <a:stretch>
                  <a:fillRect/>
                </a:stretch>
              </p:blipFill>
              <p:spPr>
                <a:xfrm>
                  <a:off x="7292373" y="4616261"/>
                  <a:ext cx="207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68F56E51-22B8-7244-8132-87E126B913DB}"/>
                    </a:ext>
                  </a:extLst>
                </p14:cNvPr>
                <p14:cNvContentPartPr/>
                <p14:nvPr/>
              </p14:nvContentPartPr>
              <p14:xfrm>
                <a:off x="7263573" y="4748381"/>
                <a:ext cx="165960" cy="17640"/>
              </p14:xfrm>
            </p:contentPart>
          </mc:Choice>
          <mc:Fallback xmlns="">
            <p:pic>
              <p:nvPicPr>
                <p:cNvPr id="32" name="Ink 31">
                  <a:extLst>
                    <a:ext uri="{FF2B5EF4-FFF2-40B4-BE49-F238E27FC236}">
                      <a16:creationId xmlns:a16="http://schemas.microsoft.com/office/drawing/2014/main" id="{68F56E51-22B8-7244-8132-87E126B913DB}"/>
                    </a:ext>
                  </a:extLst>
                </p:cNvPr>
                <p:cNvPicPr/>
                <p:nvPr/>
              </p:nvPicPr>
              <p:blipFill>
                <a:blip r:embed="rId53"/>
                <a:stretch>
                  <a:fillRect/>
                </a:stretch>
              </p:blipFill>
              <p:spPr>
                <a:xfrm>
                  <a:off x="7254933" y="4739741"/>
                  <a:ext cx="183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3BD6E0EF-DEDF-6FAE-2F3B-8E5F9B1B2362}"/>
                    </a:ext>
                  </a:extLst>
                </p14:cNvPr>
                <p14:cNvContentPartPr/>
                <p14:nvPr/>
              </p14:nvContentPartPr>
              <p14:xfrm>
                <a:off x="2041053" y="5104061"/>
                <a:ext cx="6259680" cy="235080"/>
              </p14:xfrm>
            </p:contentPart>
          </mc:Choice>
          <mc:Fallback xmlns="">
            <p:pic>
              <p:nvPicPr>
                <p:cNvPr id="33" name="Ink 32">
                  <a:extLst>
                    <a:ext uri="{FF2B5EF4-FFF2-40B4-BE49-F238E27FC236}">
                      <a16:creationId xmlns:a16="http://schemas.microsoft.com/office/drawing/2014/main" id="{3BD6E0EF-DEDF-6FAE-2F3B-8E5F9B1B2362}"/>
                    </a:ext>
                  </a:extLst>
                </p:cNvPr>
                <p:cNvPicPr/>
                <p:nvPr/>
              </p:nvPicPr>
              <p:blipFill>
                <a:blip r:embed="rId55"/>
                <a:stretch>
                  <a:fillRect/>
                </a:stretch>
              </p:blipFill>
              <p:spPr>
                <a:xfrm>
                  <a:off x="2032413" y="5095421"/>
                  <a:ext cx="62773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3793DDFA-F665-12ED-7CD4-68CBD4F285C7}"/>
                    </a:ext>
                  </a:extLst>
                </p14:cNvPr>
                <p14:cNvContentPartPr/>
                <p14:nvPr/>
              </p14:nvContentPartPr>
              <p14:xfrm>
                <a:off x="3065253" y="5468021"/>
                <a:ext cx="204480" cy="48240"/>
              </p14:xfrm>
            </p:contentPart>
          </mc:Choice>
          <mc:Fallback xmlns="">
            <p:pic>
              <p:nvPicPr>
                <p:cNvPr id="34" name="Ink 33">
                  <a:extLst>
                    <a:ext uri="{FF2B5EF4-FFF2-40B4-BE49-F238E27FC236}">
                      <a16:creationId xmlns:a16="http://schemas.microsoft.com/office/drawing/2014/main" id="{3793DDFA-F665-12ED-7CD4-68CBD4F285C7}"/>
                    </a:ext>
                  </a:extLst>
                </p:cNvPr>
                <p:cNvPicPr/>
                <p:nvPr/>
              </p:nvPicPr>
              <p:blipFill>
                <a:blip r:embed="rId57"/>
                <a:stretch>
                  <a:fillRect/>
                </a:stretch>
              </p:blipFill>
              <p:spPr>
                <a:xfrm>
                  <a:off x="3056613" y="5459381"/>
                  <a:ext cx="222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32B0505B-1938-559C-1DE8-A0A7C015769C}"/>
                    </a:ext>
                  </a:extLst>
                </p14:cNvPr>
                <p14:cNvContentPartPr/>
                <p14:nvPr/>
              </p14:nvContentPartPr>
              <p14:xfrm>
                <a:off x="3078933" y="5586101"/>
                <a:ext cx="156600" cy="25560"/>
              </p14:xfrm>
            </p:contentPart>
          </mc:Choice>
          <mc:Fallback xmlns="">
            <p:pic>
              <p:nvPicPr>
                <p:cNvPr id="35" name="Ink 34">
                  <a:extLst>
                    <a:ext uri="{FF2B5EF4-FFF2-40B4-BE49-F238E27FC236}">
                      <a16:creationId xmlns:a16="http://schemas.microsoft.com/office/drawing/2014/main" id="{32B0505B-1938-559C-1DE8-A0A7C015769C}"/>
                    </a:ext>
                  </a:extLst>
                </p:cNvPr>
                <p:cNvPicPr/>
                <p:nvPr/>
              </p:nvPicPr>
              <p:blipFill>
                <a:blip r:embed="rId59"/>
                <a:stretch>
                  <a:fillRect/>
                </a:stretch>
              </p:blipFill>
              <p:spPr>
                <a:xfrm>
                  <a:off x="3069933" y="5577461"/>
                  <a:ext cx="174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139E198B-0FCB-964A-AC90-5D4EB35B5B13}"/>
                    </a:ext>
                  </a:extLst>
                </p14:cNvPr>
                <p14:cNvContentPartPr/>
                <p14:nvPr/>
              </p14:nvContentPartPr>
              <p14:xfrm>
                <a:off x="7273293" y="5241221"/>
                <a:ext cx="159480" cy="13320"/>
              </p14:xfrm>
            </p:contentPart>
          </mc:Choice>
          <mc:Fallback xmlns="">
            <p:pic>
              <p:nvPicPr>
                <p:cNvPr id="38" name="Ink 37">
                  <a:extLst>
                    <a:ext uri="{FF2B5EF4-FFF2-40B4-BE49-F238E27FC236}">
                      <a16:creationId xmlns:a16="http://schemas.microsoft.com/office/drawing/2014/main" id="{139E198B-0FCB-964A-AC90-5D4EB35B5B13}"/>
                    </a:ext>
                  </a:extLst>
                </p:cNvPr>
                <p:cNvPicPr/>
                <p:nvPr/>
              </p:nvPicPr>
              <p:blipFill>
                <a:blip r:embed="rId61"/>
                <a:stretch>
                  <a:fillRect/>
                </a:stretch>
              </p:blipFill>
              <p:spPr>
                <a:xfrm>
                  <a:off x="7264653" y="5232581"/>
                  <a:ext cx="177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FF7411C6-6E40-92CB-CFD8-39030FB5B063}"/>
                    </a:ext>
                  </a:extLst>
                </p14:cNvPr>
                <p14:cNvContentPartPr/>
                <p14:nvPr/>
              </p14:nvContentPartPr>
              <p14:xfrm>
                <a:off x="7230453" y="5328701"/>
                <a:ext cx="188280" cy="31320"/>
              </p14:xfrm>
            </p:contentPart>
          </mc:Choice>
          <mc:Fallback xmlns="">
            <p:pic>
              <p:nvPicPr>
                <p:cNvPr id="39" name="Ink 38">
                  <a:extLst>
                    <a:ext uri="{FF2B5EF4-FFF2-40B4-BE49-F238E27FC236}">
                      <a16:creationId xmlns:a16="http://schemas.microsoft.com/office/drawing/2014/main" id="{FF7411C6-6E40-92CB-CFD8-39030FB5B063}"/>
                    </a:ext>
                  </a:extLst>
                </p:cNvPr>
                <p:cNvPicPr/>
                <p:nvPr/>
              </p:nvPicPr>
              <p:blipFill>
                <a:blip r:embed="rId63"/>
                <a:stretch>
                  <a:fillRect/>
                </a:stretch>
              </p:blipFill>
              <p:spPr>
                <a:xfrm>
                  <a:off x="7221453" y="5320061"/>
                  <a:ext cx="205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6A45AB37-3E1F-4FA7-AB6C-47CDCBE09FB0}"/>
                    </a:ext>
                  </a:extLst>
                </p14:cNvPr>
                <p14:cNvContentPartPr/>
                <p14:nvPr/>
              </p14:nvContentPartPr>
              <p14:xfrm>
                <a:off x="3863733" y="4505741"/>
                <a:ext cx="2747880" cy="1659600"/>
              </p14:xfrm>
            </p:contentPart>
          </mc:Choice>
          <mc:Fallback xmlns="">
            <p:pic>
              <p:nvPicPr>
                <p:cNvPr id="41" name="Ink 40">
                  <a:extLst>
                    <a:ext uri="{FF2B5EF4-FFF2-40B4-BE49-F238E27FC236}">
                      <a16:creationId xmlns:a16="http://schemas.microsoft.com/office/drawing/2014/main" id="{6A45AB37-3E1F-4FA7-AB6C-47CDCBE09FB0}"/>
                    </a:ext>
                  </a:extLst>
                </p:cNvPr>
                <p:cNvPicPr/>
                <p:nvPr/>
              </p:nvPicPr>
              <p:blipFill>
                <a:blip r:embed="rId65"/>
                <a:stretch>
                  <a:fillRect/>
                </a:stretch>
              </p:blipFill>
              <p:spPr>
                <a:xfrm>
                  <a:off x="3855093" y="4496741"/>
                  <a:ext cx="2765520" cy="1677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FEA16A5F-48F9-3CE4-20E5-4C6C0FFB32F4}"/>
                    </a:ext>
                  </a:extLst>
                </p14:cNvPr>
                <p14:cNvContentPartPr/>
                <p14:nvPr/>
              </p14:nvContentPartPr>
              <p14:xfrm>
                <a:off x="5132373" y="4110461"/>
                <a:ext cx="244440" cy="363600"/>
              </p14:xfrm>
            </p:contentPart>
          </mc:Choice>
          <mc:Fallback xmlns="">
            <p:pic>
              <p:nvPicPr>
                <p:cNvPr id="42" name="Ink 41">
                  <a:extLst>
                    <a:ext uri="{FF2B5EF4-FFF2-40B4-BE49-F238E27FC236}">
                      <a16:creationId xmlns:a16="http://schemas.microsoft.com/office/drawing/2014/main" id="{FEA16A5F-48F9-3CE4-20E5-4C6C0FFB32F4}"/>
                    </a:ext>
                  </a:extLst>
                </p:cNvPr>
                <p:cNvPicPr/>
                <p:nvPr/>
              </p:nvPicPr>
              <p:blipFill>
                <a:blip r:embed="rId67"/>
                <a:stretch>
                  <a:fillRect/>
                </a:stretch>
              </p:blipFill>
              <p:spPr>
                <a:xfrm>
                  <a:off x="5123373" y="4101461"/>
                  <a:ext cx="262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E2D8A3FD-9D5D-0B81-D7EC-66CB7A3FFF62}"/>
                    </a:ext>
                  </a:extLst>
                </p14:cNvPr>
                <p14:cNvContentPartPr/>
                <p14:nvPr/>
              </p14:nvContentPartPr>
              <p14:xfrm>
                <a:off x="5309493" y="4058621"/>
                <a:ext cx="243720" cy="97920"/>
              </p14:xfrm>
            </p:contentPart>
          </mc:Choice>
          <mc:Fallback xmlns="">
            <p:pic>
              <p:nvPicPr>
                <p:cNvPr id="43" name="Ink 42">
                  <a:extLst>
                    <a:ext uri="{FF2B5EF4-FFF2-40B4-BE49-F238E27FC236}">
                      <a16:creationId xmlns:a16="http://schemas.microsoft.com/office/drawing/2014/main" id="{E2D8A3FD-9D5D-0B81-D7EC-66CB7A3FFF62}"/>
                    </a:ext>
                  </a:extLst>
                </p:cNvPr>
                <p:cNvPicPr/>
                <p:nvPr/>
              </p:nvPicPr>
              <p:blipFill>
                <a:blip r:embed="rId69"/>
                <a:stretch>
                  <a:fillRect/>
                </a:stretch>
              </p:blipFill>
              <p:spPr>
                <a:xfrm>
                  <a:off x="5300493" y="4049981"/>
                  <a:ext cx="261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EE4BE9C5-D413-931F-8FBA-78687BE8B610}"/>
                    </a:ext>
                  </a:extLst>
                </p14:cNvPr>
                <p14:cNvContentPartPr/>
                <p14:nvPr/>
              </p14:nvContentPartPr>
              <p14:xfrm>
                <a:off x="5687133" y="3951341"/>
                <a:ext cx="158760" cy="199080"/>
              </p14:xfrm>
            </p:contentPart>
          </mc:Choice>
          <mc:Fallback xmlns="">
            <p:pic>
              <p:nvPicPr>
                <p:cNvPr id="44" name="Ink 43">
                  <a:extLst>
                    <a:ext uri="{FF2B5EF4-FFF2-40B4-BE49-F238E27FC236}">
                      <a16:creationId xmlns:a16="http://schemas.microsoft.com/office/drawing/2014/main" id="{EE4BE9C5-D413-931F-8FBA-78687BE8B610}"/>
                    </a:ext>
                  </a:extLst>
                </p:cNvPr>
                <p:cNvPicPr/>
                <p:nvPr/>
              </p:nvPicPr>
              <p:blipFill>
                <a:blip r:embed="rId71"/>
                <a:stretch>
                  <a:fillRect/>
                </a:stretch>
              </p:blipFill>
              <p:spPr>
                <a:xfrm>
                  <a:off x="5678493" y="3942701"/>
                  <a:ext cx="1764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BFB8F459-AE02-A916-5FC9-27C3D9BAE75C}"/>
                    </a:ext>
                  </a:extLst>
                </p14:cNvPr>
                <p14:cNvContentPartPr/>
                <p14:nvPr/>
              </p14:nvContentPartPr>
              <p14:xfrm>
                <a:off x="5908893" y="4003181"/>
                <a:ext cx="125280" cy="82080"/>
              </p14:xfrm>
            </p:contentPart>
          </mc:Choice>
          <mc:Fallback xmlns="">
            <p:pic>
              <p:nvPicPr>
                <p:cNvPr id="45" name="Ink 44">
                  <a:extLst>
                    <a:ext uri="{FF2B5EF4-FFF2-40B4-BE49-F238E27FC236}">
                      <a16:creationId xmlns:a16="http://schemas.microsoft.com/office/drawing/2014/main" id="{BFB8F459-AE02-A916-5FC9-27C3D9BAE75C}"/>
                    </a:ext>
                  </a:extLst>
                </p:cNvPr>
                <p:cNvPicPr/>
                <p:nvPr/>
              </p:nvPicPr>
              <p:blipFill>
                <a:blip r:embed="rId73"/>
                <a:stretch>
                  <a:fillRect/>
                </a:stretch>
              </p:blipFill>
              <p:spPr>
                <a:xfrm>
                  <a:off x="5900253" y="3994541"/>
                  <a:ext cx="1429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28A745B0-3FBA-29B9-A880-39DE750F8D0D}"/>
                    </a:ext>
                  </a:extLst>
                </p14:cNvPr>
                <p14:cNvContentPartPr/>
                <p14:nvPr/>
              </p14:nvContentPartPr>
              <p14:xfrm>
                <a:off x="5922213" y="3885101"/>
                <a:ext cx="257040" cy="239760"/>
              </p14:xfrm>
            </p:contentPart>
          </mc:Choice>
          <mc:Fallback xmlns="">
            <p:pic>
              <p:nvPicPr>
                <p:cNvPr id="46" name="Ink 45">
                  <a:extLst>
                    <a:ext uri="{FF2B5EF4-FFF2-40B4-BE49-F238E27FC236}">
                      <a16:creationId xmlns:a16="http://schemas.microsoft.com/office/drawing/2014/main" id="{28A745B0-3FBA-29B9-A880-39DE750F8D0D}"/>
                    </a:ext>
                  </a:extLst>
                </p:cNvPr>
                <p:cNvPicPr/>
                <p:nvPr/>
              </p:nvPicPr>
              <p:blipFill>
                <a:blip r:embed="rId75"/>
                <a:stretch>
                  <a:fillRect/>
                </a:stretch>
              </p:blipFill>
              <p:spPr>
                <a:xfrm>
                  <a:off x="5913573" y="3876461"/>
                  <a:ext cx="2746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32A8F038-350C-E553-9294-065F9E6B9DD1}"/>
                    </a:ext>
                  </a:extLst>
                </p14:cNvPr>
                <p14:cNvContentPartPr/>
                <p14:nvPr/>
              </p14:nvContentPartPr>
              <p14:xfrm>
                <a:off x="6149733" y="3917861"/>
                <a:ext cx="172080" cy="162360"/>
              </p14:xfrm>
            </p:contentPart>
          </mc:Choice>
          <mc:Fallback xmlns="">
            <p:pic>
              <p:nvPicPr>
                <p:cNvPr id="47" name="Ink 46">
                  <a:extLst>
                    <a:ext uri="{FF2B5EF4-FFF2-40B4-BE49-F238E27FC236}">
                      <a16:creationId xmlns:a16="http://schemas.microsoft.com/office/drawing/2014/main" id="{32A8F038-350C-E553-9294-065F9E6B9DD1}"/>
                    </a:ext>
                  </a:extLst>
                </p:cNvPr>
                <p:cNvPicPr/>
                <p:nvPr/>
              </p:nvPicPr>
              <p:blipFill>
                <a:blip r:embed="rId77"/>
                <a:stretch>
                  <a:fillRect/>
                </a:stretch>
              </p:blipFill>
              <p:spPr>
                <a:xfrm>
                  <a:off x="6141093" y="3909221"/>
                  <a:ext cx="1897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E8F09EA7-77ED-82F1-27D1-C0043BD0B5A6}"/>
                    </a:ext>
                  </a:extLst>
                </p14:cNvPr>
                <p14:cNvContentPartPr/>
                <p14:nvPr/>
              </p14:nvContentPartPr>
              <p14:xfrm>
                <a:off x="6360693" y="3887981"/>
                <a:ext cx="226080" cy="129240"/>
              </p14:xfrm>
            </p:contentPart>
          </mc:Choice>
          <mc:Fallback xmlns="">
            <p:pic>
              <p:nvPicPr>
                <p:cNvPr id="48" name="Ink 47">
                  <a:extLst>
                    <a:ext uri="{FF2B5EF4-FFF2-40B4-BE49-F238E27FC236}">
                      <a16:creationId xmlns:a16="http://schemas.microsoft.com/office/drawing/2014/main" id="{E8F09EA7-77ED-82F1-27D1-C0043BD0B5A6}"/>
                    </a:ext>
                  </a:extLst>
                </p:cNvPr>
                <p:cNvPicPr/>
                <p:nvPr/>
              </p:nvPicPr>
              <p:blipFill>
                <a:blip r:embed="rId79"/>
                <a:stretch>
                  <a:fillRect/>
                </a:stretch>
              </p:blipFill>
              <p:spPr>
                <a:xfrm>
                  <a:off x="6351693" y="3878981"/>
                  <a:ext cx="243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C8A89611-D46C-FDB3-29CE-F0A0EE01804A}"/>
                    </a:ext>
                  </a:extLst>
                </p14:cNvPr>
                <p14:cNvContentPartPr/>
                <p14:nvPr/>
              </p14:nvContentPartPr>
              <p14:xfrm>
                <a:off x="5840133" y="4040621"/>
                <a:ext cx="945000" cy="216720"/>
              </p14:xfrm>
            </p:contentPart>
          </mc:Choice>
          <mc:Fallback xmlns="">
            <p:pic>
              <p:nvPicPr>
                <p:cNvPr id="49" name="Ink 48">
                  <a:extLst>
                    <a:ext uri="{FF2B5EF4-FFF2-40B4-BE49-F238E27FC236}">
                      <a16:creationId xmlns:a16="http://schemas.microsoft.com/office/drawing/2014/main" id="{C8A89611-D46C-FDB3-29CE-F0A0EE01804A}"/>
                    </a:ext>
                  </a:extLst>
                </p:cNvPr>
                <p:cNvPicPr/>
                <p:nvPr/>
              </p:nvPicPr>
              <p:blipFill>
                <a:blip r:embed="rId81"/>
                <a:stretch>
                  <a:fillRect/>
                </a:stretch>
              </p:blipFill>
              <p:spPr>
                <a:xfrm>
                  <a:off x="5831493" y="4031981"/>
                  <a:ext cx="962640" cy="234360"/>
                </a:xfrm>
                <a:prstGeom prst="rect">
                  <a:avLst/>
                </a:prstGeom>
              </p:spPr>
            </p:pic>
          </mc:Fallback>
        </mc:AlternateContent>
      </p:grpSp>
      <p:grpSp>
        <p:nvGrpSpPr>
          <p:cNvPr id="66" name="Group 65">
            <a:extLst>
              <a:ext uri="{FF2B5EF4-FFF2-40B4-BE49-F238E27FC236}">
                <a16:creationId xmlns:a16="http://schemas.microsoft.com/office/drawing/2014/main" id="{8328B0FA-1AE2-8265-1A6E-BA0939798B82}"/>
              </a:ext>
            </a:extLst>
          </p:cNvPr>
          <p:cNvGrpSpPr/>
          <p:nvPr/>
        </p:nvGrpSpPr>
        <p:grpSpPr>
          <a:xfrm>
            <a:off x="8963133" y="597581"/>
            <a:ext cx="2710080" cy="2563560"/>
            <a:chOff x="8963133" y="597581"/>
            <a:chExt cx="2710080" cy="2563560"/>
          </a:xfrm>
        </p:grpSpPr>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0B5AE12A-1830-87E6-70C5-4CAB91C80992}"/>
                    </a:ext>
                  </a:extLst>
                </p14:cNvPr>
                <p14:cNvContentPartPr/>
                <p14:nvPr/>
              </p14:nvContentPartPr>
              <p14:xfrm>
                <a:off x="8963133" y="597581"/>
                <a:ext cx="2628720" cy="1431360"/>
              </p14:xfrm>
            </p:contentPart>
          </mc:Choice>
          <mc:Fallback xmlns="">
            <p:pic>
              <p:nvPicPr>
                <p:cNvPr id="51" name="Ink 50">
                  <a:extLst>
                    <a:ext uri="{FF2B5EF4-FFF2-40B4-BE49-F238E27FC236}">
                      <a16:creationId xmlns:a16="http://schemas.microsoft.com/office/drawing/2014/main" id="{0B5AE12A-1830-87E6-70C5-4CAB91C80992}"/>
                    </a:ext>
                  </a:extLst>
                </p:cNvPr>
                <p:cNvPicPr/>
                <p:nvPr/>
              </p:nvPicPr>
              <p:blipFill>
                <a:blip r:embed="rId83"/>
                <a:stretch>
                  <a:fillRect/>
                </a:stretch>
              </p:blipFill>
              <p:spPr>
                <a:xfrm>
                  <a:off x="8954133" y="588941"/>
                  <a:ext cx="264636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6DF68C0A-4BA6-C68D-508F-7B6B7DE003DF}"/>
                    </a:ext>
                  </a:extLst>
                </p14:cNvPr>
                <p14:cNvContentPartPr/>
                <p14:nvPr/>
              </p14:nvContentPartPr>
              <p14:xfrm>
                <a:off x="9899853" y="1015901"/>
                <a:ext cx="265680" cy="375120"/>
              </p14:xfrm>
            </p:contentPart>
          </mc:Choice>
          <mc:Fallback xmlns="">
            <p:pic>
              <p:nvPicPr>
                <p:cNvPr id="52" name="Ink 51">
                  <a:extLst>
                    <a:ext uri="{FF2B5EF4-FFF2-40B4-BE49-F238E27FC236}">
                      <a16:creationId xmlns:a16="http://schemas.microsoft.com/office/drawing/2014/main" id="{6DF68C0A-4BA6-C68D-508F-7B6B7DE003DF}"/>
                    </a:ext>
                  </a:extLst>
                </p:cNvPr>
                <p:cNvPicPr/>
                <p:nvPr/>
              </p:nvPicPr>
              <p:blipFill>
                <a:blip r:embed="rId85"/>
                <a:stretch>
                  <a:fillRect/>
                </a:stretch>
              </p:blipFill>
              <p:spPr>
                <a:xfrm>
                  <a:off x="9890853" y="1006901"/>
                  <a:ext cx="28332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B49C4C5E-2992-AAE0-0D87-B9A148369968}"/>
                    </a:ext>
                  </a:extLst>
                </p14:cNvPr>
                <p14:cNvContentPartPr/>
                <p14:nvPr/>
              </p14:nvContentPartPr>
              <p14:xfrm>
                <a:off x="9970773" y="1151261"/>
                <a:ext cx="170640" cy="127440"/>
              </p14:xfrm>
            </p:contentPart>
          </mc:Choice>
          <mc:Fallback xmlns="">
            <p:pic>
              <p:nvPicPr>
                <p:cNvPr id="53" name="Ink 52">
                  <a:extLst>
                    <a:ext uri="{FF2B5EF4-FFF2-40B4-BE49-F238E27FC236}">
                      <a16:creationId xmlns:a16="http://schemas.microsoft.com/office/drawing/2014/main" id="{B49C4C5E-2992-AAE0-0D87-B9A148369968}"/>
                    </a:ext>
                  </a:extLst>
                </p:cNvPr>
                <p:cNvPicPr/>
                <p:nvPr/>
              </p:nvPicPr>
              <p:blipFill>
                <a:blip r:embed="rId87"/>
                <a:stretch>
                  <a:fillRect/>
                </a:stretch>
              </p:blipFill>
              <p:spPr>
                <a:xfrm>
                  <a:off x="9961773" y="1142261"/>
                  <a:ext cx="1882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77F87990-91DC-1E6C-783E-C66013D69273}"/>
                    </a:ext>
                  </a:extLst>
                </p14:cNvPr>
                <p14:cNvContentPartPr/>
                <p14:nvPr/>
              </p14:nvContentPartPr>
              <p14:xfrm>
                <a:off x="10245093" y="981701"/>
                <a:ext cx="154440" cy="432360"/>
              </p14:xfrm>
            </p:contentPart>
          </mc:Choice>
          <mc:Fallback xmlns="">
            <p:pic>
              <p:nvPicPr>
                <p:cNvPr id="54" name="Ink 53">
                  <a:extLst>
                    <a:ext uri="{FF2B5EF4-FFF2-40B4-BE49-F238E27FC236}">
                      <a16:creationId xmlns:a16="http://schemas.microsoft.com/office/drawing/2014/main" id="{77F87990-91DC-1E6C-783E-C66013D69273}"/>
                    </a:ext>
                  </a:extLst>
                </p:cNvPr>
                <p:cNvPicPr/>
                <p:nvPr/>
              </p:nvPicPr>
              <p:blipFill>
                <a:blip r:embed="rId89"/>
                <a:stretch>
                  <a:fillRect/>
                </a:stretch>
              </p:blipFill>
              <p:spPr>
                <a:xfrm>
                  <a:off x="10236453" y="972701"/>
                  <a:ext cx="1720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53A7F0E4-AA95-687A-4440-4D483F2D49D9}"/>
                    </a:ext>
                  </a:extLst>
                </p14:cNvPr>
                <p14:cNvContentPartPr/>
                <p14:nvPr/>
              </p14:nvContentPartPr>
              <p14:xfrm>
                <a:off x="10550013" y="923381"/>
                <a:ext cx="184680" cy="450000"/>
              </p14:xfrm>
            </p:contentPart>
          </mc:Choice>
          <mc:Fallback xmlns="">
            <p:pic>
              <p:nvPicPr>
                <p:cNvPr id="55" name="Ink 54">
                  <a:extLst>
                    <a:ext uri="{FF2B5EF4-FFF2-40B4-BE49-F238E27FC236}">
                      <a16:creationId xmlns:a16="http://schemas.microsoft.com/office/drawing/2014/main" id="{53A7F0E4-AA95-687A-4440-4D483F2D49D9}"/>
                    </a:ext>
                  </a:extLst>
                </p:cNvPr>
                <p:cNvPicPr/>
                <p:nvPr/>
              </p:nvPicPr>
              <p:blipFill>
                <a:blip r:embed="rId91"/>
                <a:stretch>
                  <a:fillRect/>
                </a:stretch>
              </p:blipFill>
              <p:spPr>
                <a:xfrm>
                  <a:off x="10541013" y="914381"/>
                  <a:ext cx="20232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E19F5A03-04D1-D33B-1243-784B964CE94D}"/>
                    </a:ext>
                  </a:extLst>
                </p14:cNvPr>
                <p14:cNvContentPartPr/>
                <p14:nvPr/>
              </p14:nvContentPartPr>
              <p14:xfrm>
                <a:off x="9575133" y="2480381"/>
                <a:ext cx="245880" cy="354600"/>
              </p14:xfrm>
            </p:contentPart>
          </mc:Choice>
          <mc:Fallback xmlns="">
            <p:pic>
              <p:nvPicPr>
                <p:cNvPr id="56" name="Ink 55">
                  <a:extLst>
                    <a:ext uri="{FF2B5EF4-FFF2-40B4-BE49-F238E27FC236}">
                      <a16:creationId xmlns:a16="http://schemas.microsoft.com/office/drawing/2014/main" id="{E19F5A03-04D1-D33B-1243-784B964CE94D}"/>
                    </a:ext>
                  </a:extLst>
                </p:cNvPr>
                <p:cNvPicPr/>
                <p:nvPr/>
              </p:nvPicPr>
              <p:blipFill>
                <a:blip r:embed="rId93"/>
                <a:stretch>
                  <a:fillRect/>
                </a:stretch>
              </p:blipFill>
              <p:spPr>
                <a:xfrm>
                  <a:off x="9566493" y="2471381"/>
                  <a:ext cx="2635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1CB41423-BAEF-CEBD-30CF-A24D82AD44ED}"/>
                    </a:ext>
                  </a:extLst>
                </p14:cNvPr>
                <p14:cNvContentPartPr/>
                <p14:nvPr/>
              </p14:nvContentPartPr>
              <p14:xfrm>
                <a:off x="9940173" y="2576141"/>
                <a:ext cx="30600" cy="194400"/>
              </p14:xfrm>
            </p:contentPart>
          </mc:Choice>
          <mc:Fallback xmlns="">
            <p:pic>
              <p:nvPicPr>
                <p:cNvPr id="57" name="Ink 56">
                  <a:extLst>
                    <a:ext uri="{FF2B5EF4-FFF2-40B4-BE49-F238E27FC236}">
                      <a16:creationId xmlns:a16="http://schemas.microsoft.com/office/drawing/2014/main" id="{1CB41423-BAEF-CEBD-30CF-A24D82AD44ED}"/>
                    </a:ext>
                  </a:extLst>
                </p:cNvPr>
                <p:cNvPicPr/>
                <p:nvPr/>
              </p:nvPicPr>
              <p:blipFill>
                <a:blip r:embed="rId95"/>
                <a:stretch>
                  <a:fillRect/>
                </a:stretch>
              </p:blipFill>
              <p:spPr>
                <a:xfrm>
                  <a:off x="9931173" y="2567141"/>
                  <a:ext cx="482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73531890-C6B8-A68E-36E2-148E7C765D3A}"/>
                    </a:ext>
                  </a:extLst>
                </p14:cNvPr>
                <p14:cNvContentPartPr/>
                <p14:nvPr/>
              </p14:nvContentPartPr>
              <p14:xfrm>
                <a:off x="9298293" y="2241341"/>
                <a:ext cx="841320" cy="919800"/>
              </p14:xfrm>
            </p:contentPart>
          </mc:Choice>
          <mc:Fallback xmlns="">
            <p:pic>
              <p:nvPicPr>
                <p:cNvPr id="58" name="Ink 57">
                  <a:extLst>
                    <a:ext uri="{FF2B5EF4-FFF2-40B4-BE49-F238E27FC236}">
                      <a16:creationId xmlns:a16="http://schemas.microsoft.com/office/drawing/2014/main" id="{73531890-C6B8-A68E-36E2-148E7C765D3A}"/>
                    </a:ext>
                  </a:extLst>
                </p:cNvPr>
                <p:cNvPicPr/>
                <p:nvPr/>
              </p:nvPicPr>
              <p:blipFill>
                <a:blip r:embed="rId97"/>
                <a:stretch>
                  <a:fillRect/>
                </a:stretch>
              </p:blipFill>
              <p:spPr>
                <a:xfrm>
                  <a:off x="9289653" y="2232701"/>
                  <a:ext cx="858960" cy="937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E467C773-3C19-407A-FDF1-47EAA317FE92}"/>
                    </a:ext>
                  </a:extLst>
                </p14:cNvPr>
                <p14:cNvContentPartPr/>
                <p14:nvPr/>
              </p14:nvContentPartPr>
              <p14:xfrm>
                <a:off x="10945293" y="2236301"/>
                <a:ext cx="727920" cy="834840"/>
              </p14:xfrm>
            </p:contentPart>
          </mc:Choice>
          <mc:Fallback xmlns="">
            <p:pic>
              <p:nvPicPr>
                <p:cNvPr id="59" name="Ink 58">
                  <a:extLst>
                    <a:ext uri="{FF2B5EF4-FFF2-40B4-BE49-F238E27FC236}">
                      <a16:creationId xmlns:a16="http://schemas.microsoft.com/office/drawing/2014/main" id="{E467C773-3C19-407A-FDF1-47EAA317FE92}"/>
                    </a:ext>
                  </a:extLst>
                </p:cNvPr>
                <p:cNvPicPr/>
                <p:nvPr/>
              </p:nvPicPr>
              <p:blipFill>
                <a:blip r:embed="rId99"/>
                <a:stretch>
                  <a:fillRect/>
                </a:stretch>
              </p:blipFill>
              <p:spPr>
                <a:xfrm>
                  <a:off x="10936293" y="2227661"/>
                  <a:ext cx="745560" cy="852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72E176B3-B843-13BD-540C-2A2465619B37}"/>
                    </a:ext>
                  </a:extLst>
                </p14:cNvPr>
                <p14:cNvContentPartPr/>
                <p14:nvPr/>
              </p14:nvContentPartPr>
              <p14:xfrm>
                <a:off x="11140053" y="2546261"/>
                <a:ext cx="181080" cy="283680"/>
              </p14:xfrm>
            </p:contentPart>
          </mc:Choice>
          <mc:Fallback xmlns="">
            <p:pic>
              <p:nvPicPr>
                <p:cNvPr id="60" name="Ink 59">
                  <a:extLst>
                    <a:ext uri="{FF2B5EF4-FFF2-40B4-BE49-F238E27FC236}">
                      <a16:creationId xmlns:a16="http://schemas.microsoft.com/office/drawing/2014/main" id="{72E176B3-B843-13BD-540C-2A2465619B37}"/>
                    </a:ext>
                  </a:extLst>
                </p:cNvPr>
                <p:cNvPicPr/>
                <p:nvPr/>
              </p:nvPicPr>
              <p:blipFill>
                <a:blip r:embed="rId101"/>
                <a:stretch>
                  <a:fillRect/>
                </a:stretch>
              </p:blipFill>
              <p:spPr>
                <a:xfrm>
                  <a:off x="11131053" y="2537261"/>
                  <a:ext cx="1987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DA6CDF9D-F291-0B4D-EA8F-85356619EA2C}"/>
                    </a:ext>
                  </a:extLst>
                </p14:cNvPr>
                <p14:cNvContentPartPr/>
                <p14:nvPr/>
              </p14:nvContentPartPr>
              <p14:xfrm>
                <a:off x="11366133" y="2606741"/>
                <a:ext cx="187920" cy="154080"/>
              </p14:xfrm>
            </p:contentPart>
          </mc:Choice>
          <mc:Fallback xmlns="">
            <p:pic>
              <p:nvPicPr>
                <p:cNvPr id="61" name="Ink 60">
                  <a:extLst>
                    <a:ext uri="{FF2B5EF4-FFF2-40B4-BE49-F238E27FC236}">
                      <a16:creationId xmlns:a16="http://schemas.microsoft.com/office/drawing/2014/main" id="{DA6CDF9D-F291-0B4D-EA8F-85356619EA2C}"/>
                    </a:ext>
                  </a:extLst>
                </p:cNvPr>
                <p:cNvPicPr/>
                <p:nvPr/>
              </p:nvPicPr>
              <p:blipFill>
                <a:blip r:embed="rId103"/>
                <a:stretch>
                  <a:fillRect/>
                </a:stretch>
              </p:blipFill>
              <p:spPr>
                <a:xfrm>
                  <a:off x="11357493" y="2597741"/>
                  <a:ext cx="205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1A0CDD3F-A27E-357D-D25F-75B528F85C34}"/>
                    </a:ext>
                  </a:extLst>
                </p14:cNvPr>
                <p14:cNvContentPartPr/>
                <p14:nvPr/>
              </p14:nvContentPartPr>
              <p14:xfrm>
                <a:off x="9851973" y="1889261"/>
                <a:ext cx="204480" cy="568800"/>
              </p14:xfrm>
            </p:contentPart>
          </mc:Choice>
          <mc:Fallback xmlns="">
            <p:pic>
              <p:nvPicPr>
                <p:cNvPr id="62" name="Ink 61">
                  <a:extLst>
                    <a:ext uri="{FF2B5EF4-FFF2-40B4-BE49-F238E27FC236}">
                      <a16:creationId xmlns:a16="http://schemas.microsoft.com/office/drawing/2014/main" id="{1A0CDD3F-A27E-357D-D25F-75B528F85C34}"/>
                    </a:ext>
                  </a:extLst>
                </p:cNvPr>
                <p:cNvPicPr/>
                <p:nvPr/>
              </p:nvPicPr>
              <p:blipFill>
                <a:blip r:embed="rId105"/>
                <a:stretch>
                  <a:fillRect/>
                </a:stretch>
              </p:blipFill>
              <p:spPr>
                <a:xfrm>
                  <a:off x="9842973" y="1880621"/>
                  <a:ext cx="22212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9F76DF8A-AA7C-F06B-9E89-0589DBACD2A8}"/>
                    </a:ext>
                  </a:extLst>
                </p14:cNvPr>
                <p14:cNvContentPartPr/>
                <p14:nvPr/>
              </p14:nvContentPartPr>
              <p14:xfrm>
                <a:off x="9921093" y="1905101"/>
                <a:ext cx="231840" cy="169560"/>
              </p14:xfrm>
            </p:contentPart>
          </mc:Choice>
          <mc:Fallback xmlns="">
            <p:pic>
              <p:nvPicPr>
                <p:cNvPr id="63" name="Ink 62">
                  <a:extLst>
                    <a:ext uri="{FF2B5EF4-FFF2-40B4-BE49-F238E27FC236}">
                      <a16:creationId xmlns:a16="http://schemas.microsoft.com/office/drawing/2014/main" id="{9F76DF8A-AA7C-F06B-9E89-0589DBACD2A8}"/>
                    </a:ext>
                  </a:extLst>
                </p:cNvPr>
                <p:cNvPicPr/>
                <p:nvPr/>
              </p:nvPicPr>
              <p:blipFill>
                <a:blip r:embed="rId107"/>
                <a:stretch>
                  <a:fillRect/>
                </a:stretch>
              </p:blipFill>
              <p:spPr>
                <a:xfrm>
                  <a:off x="9912453" y="1896461"/>
                  <a:ext cx="2494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FBD3E4C9-60BD-7146-B5B0-44B18E4D2971}"/>
                    </a:ext>
                  </a:extLst>
                </p14:cNvPr>
                <p14:cNvContentPartPr/>
                <p14:nvPr/>
              </p14:nvContentPartPr>
              <p14:xfrm>
                <a:off x="10615533" y="1994021"/>
                <a:ext cx="310320" cy="481680"/>
              </p14:xfrm>
            </p:contentPart>
          </mc:Choice>
          <mc:Fallback xmlns="">
            <p:pic>
              <p:nvPicPr>
                <p:cNvPr id="64" name="Ink 63">
                  <a:extLst>
                    <a:ext uri="{FF2B5EF4-FFF2-40B4-BE49-F238E27FC236}">
                      <a16:creationId xmlns:a16="http://schemas.microsoft.com/office/drawing/2014/main" id="{FBD3E4C9-60BD-7146-B5B0-44B18E4D2971}"/>
                    </a:ext>
                  </a:extLst>
                </p:cNvPr>
                <p:cNvPicPr/>
                <p:nvPr/>
              </p:nvPicPr>
              <p:blipFill>
                <a:blip r:embed="rId109"/>
                <a:stretch>
                  <a:fillRect/>
                </a:stretch>
              </p:blipFill>
              <p:spPr>
                <a:xfrm>
                  <a:off x="10606533" y="1985381"/>
                  <a:ext cx="32796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566CDED3-271C-59CD-6DE9-C3CDDE262E3A}"/>
                    </a:ext>
                  </a:extLst>
                </p14:cNvPr>
                <p14:cNvContentPartPr/>
                <p14:nvPr/>
              </p14:nvContentPartPr>
              <p14:xfrm>
                <a:off x="10494933" y="1839581"/>
                <a:ext cx="270720" cy="216360"/>
              </p14:xfrm>
            </p:contentPart>
          </mc:Choice>
          <mc:Fallback xmlns="">
            <p:pic>
              <p:nvPicPr>
                <p:cNvPr id="65" name="Ink 64">
                  <a:extLst>
                    <a:ext uri="{FF2B5EF4-FFF2-40B4-BE49-F238E27FC236}">
                      <a16:creationId xmlns:a16="http://schemas.microsoft.com/office/drawing/2014/main" id="{566CDED3-271C-59CD-6DE9-C3CDDE262E3A}"/>
                    </a:ext>
                  </a:extLst>
                </p:cNvPr>
                <p:cNvPicPr/>
                <p:nvPr/>
              </p:nvPicPr>
              <p:blipFill>
                <a:blip r:embed="rId111"/>
                <a:stretch>
                  <a:fillRect/>
                </a:stretch>
              </p:blipFill>
              <p:spPr>
                <a:xfrm>
                  <a:off x="10485933" y="1830941"/>
                  <a:ext cx="288360" cy="234000"/>
                </a:xfrm>
                <a:prstGeom prst="rect">
                  <a:avLst/>
                </a:prstGeom>
              </p:spPr>
            </p:pic>
          </mc:Fallback>
        </mc:AlternateContent>
      </p:grpSp>
      <p:grpSp>
        <p:nvGrpSpPr>
          <p:cNvPr id="100" name="Group 99">
            <a:extLst>
              <a:ext uri="{FF2B5EF4-FFF2-40B4-BE49-F238E27FC236}">
                <a16:creationId xmlns:a16="http://schemas.microsoft.com/office/drawing/2014/main" id="{DA7AFECF-5FCF-AD9B-520F-678AE96C9750}"/>
              </a:ext>
            </a:extLst>
          </p:cNvPr>
          <p:cNvGrpSpPr/>
          <p:nvPr/>
        </p:nvGrpSpPr>
        <p:grpSpPr>
          <a:xfrm>
            <a:off x="9075093" y="3368141"/>
            <a:ext cx="3099960" cy="1811880"/>
            <a:chOff x="9075093" y="3368141"/>
            <a:chExt cx="3099960" cy="1811880"/>
          </a:xfrm>
        </p:grpSpPr>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8BF167E4-5EE3-7637-7148-3AA6EC3EC530}"/>
                    </a:ext>
                  </a:extLst>
                </p14:cNvPr>
                <p14:cNvContentPartPr/>
                <p14:nvPr/>
              </p14:nvContentPartPr>
              <p14:xfrm>
                <a:off x="9142413" y="3958541"/>
                <a:ext cx="101160" cy="1221480"/>
              </p14:xfrm>
            </p:contentPart>
          </mc:Choice>
          <mc:Fallback xmlns="">
            <p:pic>
              <p:nvPicPr>
                <p:cNvPr id="67" name="Ink 66">
                  <a:extLst>
                    <a:ext uri="{FF2B5EF4-FFF2-40B4-BE49-F238E27FC236}">
                      <a16:creationId xmlns:a16="http://schemas.microsoft.com/office/drawing/2014/main" id="{8BF167E4-5EE3-7637-7148-3AA6EC3EC530}"/>
                    </a:ext>
                  </a:extLst>
                </p:cNvPr>
                <p:cNvPicPr/>
                <p:nvPr/>
              </p:nvPicPr>
              <p:blipFill>
                <a:blip r:embed="rId113"/>
                <a:stretch>
                  <a:fillRect/>
                </a:stretch>
              </p:blipFill>
              <p:spPr>
                <a:xfrm>
                  <a:off x="9133773" y="3949541"/>
                  <a:ext cx="118800" cy="1239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26EC0AFA-60C3-E40C-FC13-CEE80E45DC59}"/>
                    </a:ext>
                  </a:extLst>
                </p14:cNvPr>
                <p14:cNvContentPartPr/>
                <p14:nvPr/>
              </p14:nvContentPartPr>
              <p14:xfrm>
                <a:off x="9162573" y="4964741"/>
                <a:ext cx="3012480" cy="29520"/>
              </p14:xfrm>
            </p:contentPart>
          </mc:Choice>
          <mc:Fallback xmlns="">
            <p:pic>
              <p:nvPicPr>
                <p:cNvPr id="68" name="Ink 67">
                  <a:extLst>
                    <a:ext uri="{FF2B5EF4-FFF2-40B4-BE49-F238E27FC236}">
                      <a16:creationId xmlns:a16="http://schemas.microsoft.com/office/drawing/2014/main" id="{26EC0AFA-60C3-E40C-FC13-CEE80E45DC59}"/>
                    </a:ext>
                  </a:extLst>
                </p:cNvPr>
                <p:cNvPicPr/>
                <p:nvPr/>
              </p:nvPicPr>
              <p:blipFill>
                <a:blip r:embed="rId115"/>
                <a:stretch>
                  <a:fillRect/>
                </a:stretch>
              </p:blipFill>
              <p:spPr>
                <a:xfrm>
                  <a:off x="9153933" y="4956101"/>
                  <a:ext cx="3030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EF1156D1-A5BA-B6BE-8010-B47A36167E8D}"/>
                    </a:ext>
                  </a:extLst>
                </p14:cNvPr>
                <p14:cNvContentPartPr/>
                <p14:nvPr/>
              </p14:nvContentPartPr>
              <p14:xfrm>
                <a:off x="9075093" y="3862421"/>
                <a:ext cx="3085920" cy="178920"/>
              </p14:xfrm>
            </p:contentPart>
          </mc:Choice>
          <mc:Fallback xmlns="">
            <p:pic>
              <p:nvPicPr>
                <p:cNvPr id="69" name="Ink 68">
                  <a:extLst>
                    <a:ext uri="{FF2B5EF4-FFF2-40B4-BE49-F238E27FC236}">
                      <a16:creationId xmlns:a16="http://schemas.microsoft.com/office/drawing/2014/main" id="{EF1156D1-A5BA-B6BE-8010-B47A36167E8D}"/>
                    </a:ext>
                  </a:extLst>
                </p:cNvPr>
                <p:cNvPicPr/>
                <p:nvPr/>
              </p:nvPicPr>
              <p:blipFill>
                <a:blip r:embed="rId117"/>
                <a:stretch>
                  <a:fillRect/>
                </a:stretch>
              </p:blipFill>
              <p:spPr>
                <a:xfrm>
                  <a:off x="9066453" y="3853781"/>
                  <a:ext cx="3103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D5173DA1-1B72-99B4-59BD-B504E65B7ED4}"/>
                    </a:ext>
                  </a:extLst>
                </p14:cNvPr>
                <p14:cNvContentPartPr/>
                <p14:nvPr/>
              </p14:nvContentPartPr>
              <p14:xfrm>
                <a:off x="11908293" y="3893381"/>
                <a:ext cx="68040" cy="1091520"/>
              </p14:xfrm>
            </p:contentPart>
          </mc:Choice>
          <mc:Fallback xmlns="">
            <p:pic>
              <p:nvPicPr>
                <p:cNvPr id="70" name="Ink 69">
                  <a:extLst>
                    <a:ext uri="{FF2B5EF4-FFF2-40B4-BE49-F238E27FC236}">
                      <a16:creationId xmlns:a16="http://schemas.microsoft.com/office/drawing/2014/main" id="{D5173DA1-1B72-99B4-59BD-B504E65B7ED4}"/>
                    </a:ext>
                  </a:extLst>
                </p:cNvPr>
                <p:cNvPicPr/>
                <p:nvPr/>
              </p:nvPicPr>
              <p:blipFill>
                <a:blip r:embed="rId119"/>
                <a:stretch>
                  <a:fillRect/>
                </a:stretch>
              </p:blipFill>
              <p:spPr>
                <a:xfrm>
                  <a:off x="11899293" y="3884741"/>
                  <a:ext cx="85680" cy="1109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E69945A9-FF2D-EACB-D0AD-6B08C92CF0B6}"/>
                    </a:ext>
                  </a:extLst>
                </p14:cNvPr>
                <p14:cNvContentPartPr/>
                <p14:nvPr/>
              </p14:nvContentPartPr>
              <p14:xfrm>
                <a:off x="10028013" y="3912821"/>
                <a:ext cx="158400" cy="1031400"/>
              </p14:xfrm>
            </p:contentPart>
          </mc:Choice>
          <mc:Fallback xmlns="">
            <p:pic>
              <p:nvPicPr>
                <p:cNvPr id="71" name="Ink 70">
                  <a:extLst>
                    <a:ext uri="{FF2B5EF4-FFF2-40B4-BE49-F238E27FC236}">
                      <a16:creationId xmlns:a16="http://schemas.microsoft.com/office/drawing/2014/main" id="{E69945A9-FF2D-EACB-D0AD-6B08C92CF0B6}"/>
                    </a:ext>
                  </a:extLst>
                </p:cNvPr>
                <p:cNvPicPr/>
                <p:nvPr/>
              </p:nvPicPr>
              <p:blipFill>
                <a:blip r:embed="rId121"/>
                <a:stretch>
                  <a:fillRect/>
                </a:stretch>
              </p:blipFill>
              <p:spPr>
                <a:xfrm>
                  <a:off x="10019013" y="3904181"/>
                  <a:ext cx="176040" cy="1049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EE4B252B-48F8-A5F6-C712-7442E94D4832}"/>
                    </a:ext>
                  </a:extLst>
                </p14:cNvPr>
                <p14:cNvContentPartPr/>
                <p14:nvPr/>
              </p14:nvContentPartPr>
              <p14:xfrm>
                <a:off x="9841173" y="3471101"/>
                <a:ext cx="346680" cy="303480"/>
              </p14:xfrm>
            </p:contentPart>
          </mc:Choice>
          <mc:Fallback xmlns="">
            <p:pic>
              <p:nvPicPr>
                <p:cNvPr id="73" name="Ink 72">
                  <a:extLst>
                    <a:ext uri="{FF2B5EF4-FFF2-40B4-BE49-F238E27FC236}">
                      <a16:creationId xmlns:a16="http://schemas.microsoft.com/office/drawing/2014/main" id="{EE4B252B-48F8-A5F6-C712-7442E94D4832}"/>
                    </a:ext>
                  </a:extLst>
                </p:cNvPr>
                <p:cNvPicPr/>
                <p:nvPr/>
              </p:nvPicPr>
              <p:blipFill>
                <a:blip r:embed="rId123"/>
                <a:stretch>
                  <a:fillRect/>
                </a:stretch>
              </p:blipFill>
              <p:spPr>
                <a:xfrm>
                  <a:off x="9832533" y="3462101"/>
                  <a:ext cx="3643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F9895405-863B-D4E4-6F96-E029BA1D9767}"/>
                    </a:ext>
                  </a:extLst>
                </p14:cNvPr>
                <p14:cNvContentPartPr/>
                <p14:nvPr/>
              </p14:nvContentPartPr>
              <p14:xfrm>
                <a:off x="10183533" y="3482261"/>
                <a:ext cx="191520" cy="457920"/>
              </p14:xfrm>
            </p:contentPart>
          </mc:Choice>
          <mc:Fallback xmlns="">
            <p:pic>
              <p:nvPicPr>
                <p:cNvPr id="74" name="Ink 73">
                  <a:extLst>
                    <a:ext uri="{FF2B5EF4-FFF2-40B4-BE49-F238E27FC236}">
                      <a16:creationId xmlns:a16="http://schemas.microsoft.com/office/drawing/2014/main" id="{F9895405-863B-D4E4-6F96-E029BA1D9767}"/>
                    </a:ext>
                  </a:extLst>
                </p:cNvPr>
                <p:cNvPicPr/>
                <p:nvPr/>
              </p:nvPicPr>
              <p:blipFill>
                <a:blip r:embed="rId125"/>
                <a:stretch>
                  <a:fillRect/>
                </a:stretch>
              </p:blipFill>
              <p:spPr>
                <a:xfrm>
                  <a:off x="10174893" y="3473261"/>
                  <a:ext cx="20916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F710C6C7-3460-EF9E-DB88-5ECE2E66FAD0}"/>
                    </a:ext>
                  </a:extLst>
                </p14:cNvPr>
                <p14:cNvContentPartPr/>
                <p14:nvPr/>
              </p14:nvContentPartPr>
              <p14:xfrm>
                <a:off x="10411773" y="3368501"/>
                <a:ext cx="58320" cy="388800"/>
              </p14:xfrm>
            </p:contentPart>
          </mc:Choice>
          <mc:Fallback xmlns="">
            <p:pic>
              <p:nvPicPr>
                <p:cNvPr id="75" name="Ink 74">
                  <a:extLst>
                    <a:ext uri="{FF2B5EF4-FFF2-40B4-BE49-F238E27FC236}">
                      <a16:creationId xmlns:a16="http://schemas.microsoft.com/office/drawing/2014/main" id="{F710C6C7-3460-EF9E-DB88-5ECE2E66FAD0}"/>
                    </a:ext>
                  </a:extLst>
                </p:cNvPr>
                <p:cNvPicPr/>
                <p:nvPr/>
              </p:nvPicPr>
              <p:blipFill>
                <a:blip r:embed="rId127"/>
                <a:stretch>
                  <a:fillRect/>
                </a:stretch>
              </p:blipFill>
              <p:spPr>
                <a:xfrm>
                  <a:off x="10403133" y="3359501"/>
                  <a:ext cx="759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5E87581B-E9B9-EC83-763E-5A54D2435099}"/>
                    </a:ext>
                  </a:extLst>
                </p14:cNvPr>
                <p14:cNvContentPartPr/>
                <p14:nvPr/>
              </p14:nvContentPartPr>
              <p14:xfrm>
                <a:off x="10547853" y="3549221"/>
                <a:ext cx="32400" cy="127800"/>
              </p14:xfrm>
            </p:contentPart>
          </mc:Choice>
          <mc:Fallback xmlns="">
            <p:pic>
              <p:nvPicPr>
                <p:cNvPr id="76" name="Ink 75">
                  <a:extLst>
                    <a:ext uri="{FF2B5EF4-FFF2-40B4-BE49-F238E27FC236}">
                      <a16:creationId xmlns:a16="http://schemas.microsoft.com/office/drawing/2014/main" id="{5E87581B-E9B9-EC83-763E-5A54D2435099}"/>
                    </a:ext>
                  </a:extLst>
                </p:cNvPr>
                <p:cNvPicPr/>
                <p:nvPr/>
              </p:nvPicPr>
              <p:blipFill>
                <a:blip r:embed="rId129"/>
                <a:stretch>
                  <a:fillRect/>
                </a:stretch>
              </p:blipFill>
              <p:spPr>
                <a:xfrm>
                  <a:off x="10538853" y="3540221"/>
                  <a:ext cx="500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C354BB87-2262-0930-E35D-5EDB42650562}"/>
                    </a:ext>
                  </a:extLst>
                </p14:cNvPr>
                <p14:cNvContentPartPr/>
                <p14:nvPr/>
              </p14:nvContentPartPr>
              <p14:xfrm>
                <a:off x="10508613" y="3394061"/>
                <a:ext cx="11880" cy="18000"/>
              </p14:xfrm>
            </p:contentPart>
          </mc:Choice>
          <mc:Fallback xmlns="">
            <p:pic>
              <p:nvPicPr>
                <p:cNvPr id="77" name="Ink 76">
                  <a:extLst>
                    <a:ext uri="{FF2B5EF4-FFF2-40B4-BE49-F238E27FC236}">
                      <a16:creationId xmlns:a16="http://schemas.microsoft.com/office/drawing/2014/main" id="{C354BB87-2262-0930-E35D-5EDB42650562}"/>
                    </a:ext>
                  </a:extLst>
                </p:cNvPr>
                <p:cNvPicPr/>
                <p:nvPr/>
              </p:nvPicPr>
              <p:blipFill>
                <a:blip r:embed="rId131"/>
                <a:stretch>
                  <a:fillRect/>
                </a:stretch>
              </p:blipFill>
              <p:spPr>
                <a:xfrm>
                  <a:off x="10499973" y="3385061"/>
                  <a:ext cx="295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FA19E135-ABC6-C774-5C62-FEBA54178028}"/>
                    </a:ext>
                  </a:extLst>
                </p14:cNvPr>
                <p14:cNvContentPartPr/>
                <p14:nvPr/>
              </p14:nvContentPartPr>
              <p14:xfrm>
                <a:off x="10597533" y="3401981"/>
                <a:ext cx="144720" cy="324000"/>
              </p14:xfrm>
            </p:contentPart>
          </mc:Choice>
          <mc:Fallback xmlns="">
            <p:pic>
              <p:nvPicPr>
                <p:cNvPr id="78" name="Ink 77">
                  <a:extLst>
                    <a:ext uri="{FF2B5EF4-FFF2-40B4-BE49-F238E27FC236}">
                      <a16:creationId xmlns:a16="http://schemas.microsoft.com/office/drawing/2014/main" id="{FA19E135-ABC6-C774-5C62-FEBA54178028}"/>
                    </a:ext>
                  </a:extLst>
                </p:cNvPr>
                <p:cNvPicPr/>
                <p:nvPr/>
              </p:nvPicPr>
              <p:blipFill>
                <a:blip r:embed="rId133"/>
                <a:stretch>
                  <a:fillRect/>
                </a:stretch>
              </p:blipFill>
              <p:spPr>
                <a:xfrm>
                  <a:off x="10588533" y="3392981"/>
                  <a:ext cx="162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18BAB0CF-B989-EA46-B1D3-961866053B56}"/>
                    </a:ext>
                  </a:extLst>
                </p14:cNvPr>
                <p14:cNvContentPartPr/>
                <p14:nvPr/>
              </p14:nvContentPartPr>
              <p14:xfrm>
                <a:off x="10866813" y="3373541"/>
                <a:ext cx="267120" cy="332640"/>
              </p14:xfrm>
            </p:contentPart>
          </mc:Choice>
          <mc:Fallback xmlns="">
            <p:pic>
              <p:nvPicPr>
                <p:cNvPr id="79" name="Ink 78">
                  <a:extLst>
                    <a:ext uri="{FF2B5EF4-FFF2-40B4-BE49-F238E27FC236}">
                      <a16:creationId xmlns:a16="http://schemas.microsoft.com/office/drawing/2014/main" id="{18BAB0CF-B989-EA46-B1D3-961866053B56}"/>
                    </a:ext>
                  </a:extLst>
                </p:cNvPr>
                <p:cNvPicPr/>
                <p:nvPr/>
              </p:nvPicPr>
              <p:blipFill>
                <a:blip r:embed="rId135"/>
                <a:stretch>
                  <a:fillRect/>
                </a:stretch>
              </p:blipFill>
              <p:spPr>
                <a:xfrm>
                  <a:off x="10857813" y="3364541"/>
                  <a:ext cx="2847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FD709911-73EA-C3C4-0638-D4261543F80E}"/>
                    </a:ext>
                  </a:extLst>
                </p14:cNvPr>
                <p14:cNvContentPartPr/>
                <p14:nvPr/>
              </p14:nvContentPartPr>
              <p14:xfrm>
                <a:off x="10904253" y="3514301"/>
                <a:ext cx="124560" cy="45000"/>
              </p14:xfrm>
            </p:contentPart>
          </mc:Choice>
          <mc:Fallback xmlns="">
            <p:pic>
              <p:nvPicPr>
                <p:cNvPr id="80" name="Ink 79">
                  <a:extLst>
                    <a:ext uri="{FF2B5EF4-FFF2-40B4-BE49-F238E27FC236}">
                      <a16:creationId xmlns:a16="http://schemas.microsoft.com/office/drawing/2014/main" id="{FD709911-73EA-C3C4-0638-D4261543F80E}"/>
                    </a:ext>
                  </a:extLst>
                </p:cNvPr>
                <p:cNvPicPr/>
                <p:nvPr/>
              </p:nvPicPr>
              <p:blipFill>
                <a:blip r:embed="rId137"/>
                <a:stretch>
                  <a:fillRect/>
                </a:stretch>
              </p:blipFill>
              <p:spPr>
                <a:xfrm>
                  <a:off x="10895613" y="3505301"/>
                  <a:ext cx="1422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6BA8EAA4-2862-C9D7-D4D5-D79775EAAD54}"/>
                    </a:ext>
                  </a:extLst>
                </p14:cNvPr>
                <p14:cNvContentPartPr/>
                <p14:nvPr/>
              </p14:nvContentPartPr>
              <p14:xfrm>
                <a:off x="11132133" y="3428261"/>
                <a:ext cx="145080" cy="296640"/>
              </p14:xfrm>
            </p:contentPart>
          </mc:Choice>
          <mc:Fallback xmlns="">
            <p:pic>
              <p:nvPicPr>
                <p:cNvPr id="81" name="Ink 80">
                  <a:extLst>
                    <a:ext uri="{FF2B5EF4-FFF2-40B4-BE49-F238E27FC236}">
                      <a16:creationId xmlns:a16="http://schemas.microsoft.com/office/drawing/2014/main" id="{6BA8EAA4-2862-C9D7-D4D5-D79775EAAD54}"/>
                    </a:ext>
                  </a:extLst>
                </p:cNvPr>
                <p:cNvPicPr/>
                <p:nvPr/>
              </p:nvPicPr>
              <p:blipFill>
                <a:blip r:embed="rId139"/>
                <a:stretch>
                  <a:fillRect/>
                </a:stretch>
              </p:blipFill>
              <p:spPr>
                <a:xfrm>
                  <a:off x="11123493" y="3419621"/>
                  <a:ext cx="1627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213D70B2-AECD-9511-D01F-4218915F4D22}"/>
                    </a:ext>
                  </a:extLst>
                </p14:cNvPr>
                <p14:cNvContentPartPr/>
                <p14:nvPr/>
              </p14:nvContentPartPr>
              <p14:xfrm>
                <a:off x="11375493" y="3368141"/>
                <a:ext cx="96840" cy="293400"/>
              </p14:xfrm>
            </p:contentPart>
          </mc:Choice>
          <mc:Fallback xmlns="">
            <p:pic>
              <p:nvPicPr>
                <p:cNvPr id="82" name="Ink 81">
                  <a:extLst>
                    <a:ext uri="{FF2B5EF4-FFF2-40B4-BE49-F238E27FC236}">
                      <a16:creationId xmlns:a16="http://schemas.microsoft.com/office/drawing/2014/main" id="{213D70B2-AECD-9511-D01F-4218915F4D22}"/>
                    </a:ext>
                  </a:extLst>
                </p:cNvPr>
                <p:cNvPicPr/>
                <p:nvPr/>
              </p:nvPicPr>
              <p:blipFill>
                <a:blip r:embed="rId141"/>
                <a:stretch>
                  <a:fillRect/>
                </a:stretch>
              </p:blipFill>
              <p:spPr>
                <a:xfrm>
                  <a:off x="11366853" y="3359141"/>
                  <a:ext cx="1144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1A8591C2-0496-00CA-B0AE-9FAF5B926773}"/>
                    </a:ext>
                  </a:extLst>
                </p14:cNvPr>
                <p14:cNvContentPartPr/>
                <p14:nvPr/>
              </p14:nvContentPartPr>
              <p14:xfrm>
                <a:off x="9303333" y="4091021"/>
                <a:ext cx="214920" cy="153000"/>
              </p14:xfrm>
            </p:contentPart>
          </mc:Choice>
          <mc:Fallback xmlns="">
            <p:pic>
              <p:nvPicPr>
                <p:cNvPr id="84" name="Ink 83">
                  <a:extLst>
                    <a:ext uri="{FF2B5EF4-FFF2-40B4-BE49-F238E27FC236}">
                      <a16:creationId xmlns:a16="http://schemas.microsoft.com/office/drawing/2014/main" id="{1A8591C2-0496-00CA-B0AE-9FAF5B926773}"/>
                    </a:ext>
                  </a:extLst>
                </p:cNvPr>
                <p:cNvPicPr/>
                <p:nvPr/>
              </p:nvPicPr>
              <p:blipFill>
                <a:blip r:embed="rId143"/>
                <a:stretch>
                  <a:fillRect/>
                </a:stretch>
              </p:blipFill>
              <p:spPr>
                <a:xfrm>
                  <a:off x="9294333" y="4082021"/>
                  <a:ext cx="232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E05EE541-64D0-0323-33A9-4534A9ED18CE}"/>
                    </a:ext>
                  </a:extLst>
                </p14:cNvPr>
                <p14:cNvContentPartPr/>
                <p14:nvPr/>
              </p14:nvContentPartPr>
              <p14:xfrm>
                <a:off x="9587373" y="4073021"/>
                <a:ext cx="103680" cy="135720"/>
              </p14:xfrm>
            </p:contentPart>
          </mc:Choice>
          <mc:Fallback xmlns="">
            <p:pic>
              <p:nvPicPr>
                <p:cNvPr id="85" name="Ink 84">
                  <a:extLst>
                    <a:ext uri="{FF2B5EF4-FFF2-40B4-BE49-F238E27FC236}">
                      <a16:creationId xmlns:a16="http://schemas.microsoft.com/office/drawing/2014/main" id="{E05EE541-64D0-0323-33A9-4534A9ED18CE}"/>
                    </a:ext>
                  </a:extLst>
                </p:cNvPr>
                <p:cNvPicPr/>
                <p:nvPr/>
              </p:nvPicPr>
              <p:blipFill>
                <a:blip r:embed="rId145"/>
                <a:stretch>
                  <a:fillRect/>
                </a:stretch>
              </p:blipFill>
              <p:spPr>
                <a:xfrm>
                  <a:off x="9578373" y="4064381"/>
                  <a:ext cx="121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46A159B4-E7D3-9473-2D59-537850330E42}"/>
                    </a:ext>
                  </a:extLst>
                </p14:cNvPr>
                <p14:cNvContentPartPr/>
                <p14:nvPr/>
              </p14:nvContentPartPr>
              <p14:xfrm>
                <a:off x="10746573" y="4056461"/>
                <a:ext cx="20520" cy="111600"/>
              </p14:xfrm>
            </p:contentPart>
          </mc:Choice>
          <mc:Fallback xmlns="">
            <p:pic>
              <p:nvPicPr>
                <p:cNvPr id="87" name="Ink 86">
                  <a:extLst>
                    <a:ext uri="{FF2B5EF4-FFF2-40B4-BE49-F238E27FC236}">
                      <a16:creationId xmlns:a16="http://schemas.microsoft.com/office/drawing/2014/main" id="{46A159B4-E7D3-9473-2D59-537850330E42}"/>
                    </a:ext>
                  </a:extLst>
                </p:cNvPr>
                <p:cNvPicPr/>
                <p:nvPr/>
              </p:nvPicPr>
              <p:blipFill>
                <a:blip r:embed="rId147"/>
                <a:stretch>
                  <a:fillRect/>
                </a:stretch>
              </p:blipFill>
              <p:spPr>
                <a:xfrm>
                  <a:off x="10737573" y="4047461"/>
                  <a:ext cx="381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FEA8457B-7A69-DDD4-FCC8-D82960F6E93E}"/>
                    </a:ext>
                  </a:extLst>
                </p14:cNvPr>
                <p14:cNvContentPartPr/>
                <p14:nvPr/>
              </p14:nvContentPartPr>
              <p14:xfrm>
                <a:off x="10687533" y="4049261"/>
                <a:ext cx="194040" cy="100440"/>
              </p14:xfrm>
            </p:contentPart>
          </mc:Choice>
          <mc:Fallback xmlns="">
            <p:pic>
              <p:nvPicPr>
                <p:cNvPr id="88" name="Ink 87">
                  <a:extLst>
                    <a:ext uri="{FF2B5EF4-FFF2-40B4-BE49-F238E27FC236}">
                      <a16:creationId xmlns:a16="http://schemas.microsoft.com/office/drawing/2014/main" id="{FEA8457B-7A69-DDD4-FCC8-D82960F6E93E}"/>
                    </a:ext>
                  </a:extLst>
                </p:cNvPr>
                <p:cNvPicPr/>
                <p:nvPr/>
              </p:nvPicPr>
              <p:blipFill>
                <a:blip r:embed="rId149"/>
                <a:stretch>
                  <a:fillRect/>
                </a:stretch>
              </p:blipFill>
              <p:spPr>
                <a:xfrm>
                  <a:off x="10678533" y="4040621"/>
                  <a:ext cx="211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29BC4A1C-00FD-B48C-E1D1-65F744D170FE}"/>
                    </a:ext>
                  </a:extLst>
                </p14:cNvPr>
                <p14:cNvContentPartPr/>
                <p14:nvPr/>
              </p14:nvContentPartPr>
              <p14:xfrm>
                <a:off x="10914333" y="4011821"/>
                <a:ext cx="171720" cy="137160"/>
              </p14:xfrm>
            </p:contentPart>
          </mc:Choice>
          <mc:Fallback xmlns="">
            <p:pic>
              <p:nvPicPr>
                <p:cNvPr id="89" name="Ink 88">
                  <a:extLst>
                    <a:ext uri="{FF2B5EF4-FFF2-40B4-BE49-F238E27FC236}">
                      <a16:creationId xmlns:a16="http://schemas.microsoft.com/office/drawing/2014/main" id="{29BC4A1C-00FD-B48C-E1D1-65F744D170FE}"/>
                    </a:ext>
                  </a:extLst>
                </p:cNvPr>
                <p:cNvPicPr/>
                <p:nvPr/>
              </p:nvPicPr>
              <p:blipFill>
                <a:blip r:embed="rId151"/>
                <a:stretch>
                  <a:fillRect/>
                </a:stretch>
              </p:blipFill>
              <p:spPr>
                <a:xfrm>
                  <a:off x="10905333" y="4003181"/>
                  <a:ext cx="189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1" name="Ink 90">
                  <a:extLst>
                    <a:ext uri="{FF2B5EF4-FFF2-40B4-BE49-F238E27FC236}">
                      <a16:creationId xmlns:a16="http://schemas.microsoft.com/office/drawing/2014/main" id="{93F8F5BC-E554-9CAE-F98C-C55225893540}"/>
                    </a:ext>
                  </a:extLst>
                </p14:cNvPr>
                <p14:cNvContentPartPr/>
                <p14:nvPr/>
              </p14:nvContentPartPr>
              <p14:xfrm>
                <a:off x="9270213" y="4286141"/>
                <a:ext cx="640080" cy="673200"/>
              </p14:xfrm>
            </p:contentPart>
          </mc:Choice>
          <mc:Fallback xmlns="">
            <p:pic>
              <p:nvPicPr>
                <p:cNvPr id="91" name="Ink 90">
                  <a:extLst>
                    <a:ext uri="{FF2B5EF4-FFF2-40B4-BE49-F238E27FC236}">
                      <a16:creationId xmlns:a16="http://schemas.microsoft.com/office/drawing/2014/main" id="{93F8F5BC-E554-9CAE-F98C-C55225893540}"/>
                    </a:ext>
                  </a:extLst>
                </p:cNvPr>
                <p:cNvPicPr/>
                <p:nvPr/>
              </p:nvPicPr>
              <p:blipFill>
                <a:blip r:embed="rId153"/>
                <a:stretch>
                  <a:fillRect/>
                </a:stretch>
              </p:blipFill>
              <p:spPr>
                <a:xfrm>
                  <a:off x="9261213" y="4277501"/>
                  <a:ext cx="65772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0A0EF084-EB71-47CC-DE27-A6295CC80F43}"/>
                    </a:ext>
                  </a:extLst>
                </p14:cNvPr>
                <p14:cNvContentPartPr/>
                <p14:nvPr/>
              </p14:nvContentPartPr>
              <p14:xfrm>
                <a:off x="9458493" y="4537421"/>
                <a:ext cx="157320" cy="224280"/>
              </p14:xfrm>
            </p:contentPart>
          </mc:Choice>
          <mc:Fallback xmlns="">
            <p:pic>
              <p:nvPicPr>
                <p:cNvPr id="92" name="Ink 91">
                  <a:extLst>
                    <a:ext uri="{FF2B5EF4-FFF2-40B4-BE49-F238E27FC236}">
                      <a16:creationId xmlns:a16="http://schemas.microsoft.com/office/drawing/2014/main" id="{0A0EF084-EB71-47CC-DE27-A6295CC80F43}"/>
                    </a:ext>
                  </a:extLst>
                </p:cNvPr>
                <p:cNvPicPr/>
                <p:nvPr/>
              </p:nvPicPr>
              <p:blipFill>
                <a:blip r:embed="rId155"/>
                <a:stretch>
                  <a:fillRect/>
                </a:stretch>
              </p:blipFill>
              <p:spPr>
                <a:xfrm>
                  <a:off x="9449493" y="4528781"/>
                  <a:ext cx="1749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3663D30E-1031-A733-9C9F-6C0B4D2E4B06}"/>
                    </a:ext>
                  </a:extLst>
                </p14:cNvPr>
                <p14:cNvContentPartPr/>
                <p14:nvPr/>
              </p14:nvContentPartPr>
              <p14:xfrm>
                <a:off x="9714453" y="4552181"/>
                <a:ext cx="36000" cy="218880"/>
              </p14:xfrm>
            </p:contentPart>
          </mc:Choice>
          <mc:Fallback xmlns="">
            <p:pic>
              <p:nvPicPr>
                <p:cNvPr id="93" name="Ink 92">
                  <a:extLst>
                    <a:ext uri="{FF2B5EF4-FFF2-40B4-BE49-F238E27FC236}">
                      <a16:creationId xmlns:a16="http://schemas.microsoft.com/office/drawing/2014/main" id="{3663D30E-1031-A733-9C9F-6C0B4D2E4B06}"/>
                    </a:ext>
                  </a:extLst>
                </p:cNvPr>
                <p:cNvPicPr/>
                <p:nvPr/>
              </p:nvPicPr>
              <p:blipFill>
                <a:blip r:embed="rId157"/>
                <a:stretch>
                  <a:fillRect/>
                </a:stretch>
              </p:blipFill>
              <p:spPr>
                <a:xfrm>
                  <a:off x="9705453" y="4543181"/>
                  <a:ext cx="536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E1C3DEA4-EB1D-5D39-019E-1217A47BF837}"/>
                    </a:ext>
                  </a:extLst>
                </p14:cNvPr>
                <p14:cNvContentPartPr/>
                <p14:nvPr/>
              </p14:nvContentPartPr>
              <p14:xfrm>
                <a:off x="10481253" y="4197941"/>
                <a:ext cx="1005840" cy="780480"/>
              </p14:xfrm>
            </p:contentPart>
          </mc:Choice>
          <mc:Fallback xmlns="">
            <p:pic>
              <p:nvPicPr>
                <p:cNvPr id="94" name="Ink 93">
                  <a:extLst>
                    <a:ext uri="{FF2B5EF4-FFF2-40B4-BE49-F238E27FC236}">
                      <a16:creationId xmlns:a16="http://schemas.microsoft.com/office/drawing/2014/main" id="{E1C3DEA4-EB1D-5D39-019E-1217A47BF837}"/>
                    </a:ext>
                  </a:extLst>
                </p:cNvPr>
                <p:cNvPicPr/>
                <p:nvPr/>
              </p:nvPicPr>
              <p:blipFill>
                <a:blip r:embed="rId159"/>
                <a:stretch>
                  <a:fillRect/>
                </a:stretch>
              </p:blipFill>
              <p:spPr>
                <a:xfrm>
                  <a:off x="10472253" y="4189301"/>
                  <a:ext cx="1023480" cy="798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30C7F392-E80B-23FB-BE1D-1D0CC073133F}"/>
                    </a:ext>
                  </a:extLst>
                </p14:cNvPr>
                <p14:cNvContentPartPr/>
                <p14:nvPr/>
              </p14:nvContentPartPr>
              <p14:xfrm>
                <a:off x="10737573" y="4473341"/>
                <a:ext cx="157680" cy="257760"/>
              </p14:xfrm>
            </p:contentPart>
          </mc:Choice>
          <mc:Fallback xmlns="">
            <p:pic>
              <p:nvPicPr>
                <p:cNvPr id="95" name="Ink 94">
                  <a:extLst>
                    <a:ext uri="{FF2B5EF4-FFF2-40B4-BE49-F238E27FC236}">
                      <a16:creationId xmlns:a16="http://schemas.microsoft.com/office/drawing/2014/main" id="{30C7F392-E80B-23FB-BE1D-1D0CC073133F}"/>
                    </a:ext>
                  </a:extLst>
                </p:cNvPr>
                <p:cNvPicPr/>
                <p:nvPr/>
              </p:nvPicPr>
              <p:blipFill>
                <a:blip r:embed="rId161"/>
                <a:stretch>
                  <a:fillRect/>
                </a:stretch>
              </p:blipFill>
              <p:spPr>
                <a:xfrm>
                  <a:off x="10728573" y="4464341"/>
                  <a:ext cx="1753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Ink 95">
                  <a:extLst>
                    <a:ext uri="{FF2B5EF4-FFF2-40B4-BE49-F238E27FC236}">
                      <a16:creationId xmlns:a16="http://schemas.microsoft.com/office/drawing/2014/main" id="{17CAE064-2BAF-1FBF-5009-3D1DDC3EADCD}"/>
                    </a:ext>
                  </a:extLst>
                </p14:cNvPr>
                <p14:cNvContentPartPr/>
                <p14:nvPr/>
              </p14:nvContentPartPr>
              <p14:xfrm>
                <a:off x="10962933" y="4465061"/>
                <a:ext cx="258120" cy="236520"/>
              </p14:xfrm>
            </p:contentPart>
          </mc:Choice>
          <mc:Fallback xmlns="">
            <p:pic>
              <p:nvPicPr>
                <p:cNvPr id="96" name="Ink 95">
                  <a:extLst>
                    <a:ext uri="{FF2B5EF4-FFF2-40B4-BE49-F238E27FC236}">
                      <a16:creationId xmlns:a16="http://schemas.microsoft.com/office/drawing/2014/main" id="{17CAE064-2BAF-1FBF-5009-3D1DDC3EADCD}"/>
                    </a:ext>
                  </a:extLst>
                </p:cNvPr>
                <p:cNvPicPr/>
                <p:nvPr/>
              </p:nvPicPr>
              <p:blipFill>
                <a:blip r:embed="rId163"/>
                <a:stretch>
                  <a:fillRect/>
                </a:stretch>
              </p:blipFill>
              <p:spPr>
                <a:xfrm>
                  <a:off x="10954293" y="4456421"/>
                  <a:ext cx="2757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30295AB6-3A34-9FAC-E1F6-61D646A74496}"/>
                    </a:ext>
                  </a:extLst>
                </p14:cNvPr>
                <p14:cNvContentPartPr/>
                <p14:nvPr/>
              </p14:nvContentPartPr>
              <p14:xfrm>
                <a:off x="9644613" y="4818581"/>
                <a:ext cx="110160" cy="28800"/>
              </p14:xfrm>
            </p:contentPart>
          </mc:Choice>
          <mc:Fallback xmlns="">
            <p:pic>
              <p:nvPicPr>
                <p:cNvPr id="98" name="Ink 97">
                  <a:extLst>
                    <a:ext uri="{FF2B5EF4-FFF2-40B4-BE49-F238E27FC236}">
                      <a16:creationId xmlns:a16="http://schemas.microsoft.com/office/drawing/2014/main" id="{30295AB6-3A34-9FAC-E1F6-61D646A74496}"/>
                    </a:ext>
                  </a:extLst>
                </p:cNvPr>
                <p:cNvPicPr/>
                <p:nvPr/>
              </p:nvPicPr>
              <p:blipFill>
                <a:blip r:embed="rId165"/>
                <a:stretch>
                  <a:fillRect/>
                </a:stretch>
              </p:blipFill>
              <p:spPr>
                <a:xfrm>
                  <a:off x="9635613" y="4809581"/>
                  <a:ext cx="127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4D103503-3287-2DB3-2FB1-4D870298B54A}"/>
                    </a:ext>
                  </a:extLst>
                </p14:cNvPr>
                <p14:cNvContentPartPr/>
                <p14:nvPr/>
              </p14:nvContentPartPr>
              <p14:xfrm>
                <a:off x="10736853" y="4831181"/>
                <a:ext cx="87480" cy="6480"/>
              </p14:xfrm>
            </p:contentPart>
          </mc:Choice>
          <mc:Fallback xmlns="">
            <p:pic>
              <p:nvPicPr>
                <p:cNvPr id="99" name="Ink 98">
                  <a:extLst>
                    <a:ext uri="{FF2B5EF4-FFF2-40B4-BE49-F238E27FC236}">
                      <a16:creationId xmlns:a16="http://schemas.microsoft.com/office/drawing/2014/main" id="{4D103503-3287-2DB3-2FB1-4D870298B54A}"/>
                    </a:ext>
                  </a:extLst>
                </p:cNvPr>
                <p:cNvPicPr/>
                <p:nvPr/>
              </p:nvPicPr>
              <p:blipFill>
                <a:blip r:embed="rId167"/>
                <a:stretch>
                  <a:fillRect/>
                </a:stretch>
              </p:blipFill>
              <p:spPr>
                <a:xfrm>
                  <a:off x="10727853" y="4822541"/>
                  <a:ext cx="105120" cy="24120"/>
                </a:xfrm>
                <a:prstGeom prst="rect">
                  <a:avLst/>
                </a:prstGeom>
              </p:spPr>
            </p:pic>
          </mc:Fallback>
        </mc:AlternateContent>
      </p:grpSp>
      <p:grpSp>
        <p:nvGrpSpPr>
          <p:cNvPr id="105" name="Group 104">
            <a:extLst>
              <a:ext uri="{FF2B5EF4-FFF2-40B4-BE49-F238E27FC236}">
                <a16:creationId xmlns:a16="http://schemas.microsoft.com/office/drawing/2014/main" id="{5A342920-BDFC-1792-875F-725C206195E4}"/>
              </a:ext>
            </a:extLst>
          </p:cNvPr>
          <p:cNvGrpSpPr/>
          <p:nvPr/>
        </p:nvGrpSpPr>
        <p:grpSpPr>
          <a:xfrm>
            <a:off x="8946573" y="1371581"/>
            <a:ext cx="814680" cy="1116720"/>
            <a:chOff x="8946573" y="1371581"/>
            <a:chExt cx="814680" cy="1116720"/>
          </a:xfrm>
        </p:grpSpPr>
        <mc:AlternateContent xmlns:mc="http://schemas.openxmlformats.org/markup-compatibility/2006" xmlns:p14="http://schemas.microsoft.com/office/powerpoint/2010/main" xmlns:aink="http://schemas.microsoft.com/office/drawing/2016/ink">
          <mc:Choice Requires="p14 aink">
            <p:contentPart p14:bwMode="auto" r:id="rId168">
              <p14:nvContentPartPr>
                <p14:cNvPr id="101" name="Ink 100">
                  <a:extLst>
                    <a:ext uri="{FF2B5EF4-FFF2-40B4-BE49-F238E27FC236}">
                      <a16:creationId xmlns:a16="http://schemas.microsoft.com/office/drawing/2014/main" id="{271C354C-C37D-D235-986A-CB1BDEE48BD1}"/>
                    </a:ext>
                  </a:extLst>
                </p14:cNvPr>
                <p14:cNvContentPartPr/>
                <p14:nvPr/>
              </p14:nvContentPartPr>
              <p14:xfrm>
                <a:off x="9213333" y="1599461"/>
                <a:ext cx="461880" cy="888840"/>
              </p14:xfrm>
            </p:contentPart>
          </mc:Choice>
          <mc:Fallback xmlns="">
            <p:pic>
              <p:nvPicPr>
                <p:cNvPr id="101" name="Ink 100">
                  <a:extLst>
                    <a:ext uri="{FF2B5EF4-FFF2-40B4-BE49-F238E27FC236}">
                      <a16:creationId xmlns:a16="http://schemas.microsoft.com/office/drawing/2014/main" id="{271C354C-C37D-D235-986A-CB1BDEE48BD1}"/>
                    </a:ext>
                  </a:extLst>
                </p:cNvPr>
                <p:cNvPicPr/>
                <p:nvPr/>
              </p:nvPicPr>
              <p:blipFill>
                <a:blip r:embed="rId169"/>
                <a:stretch>
                  <a:fillRect/>
                </a:stretch>
              </p:blipFill>
              <p:spPr>
                <a:xfrm>
                  <a:off x="9195333" y="1581461"/>
                  <a:ext cx="497520" cy="92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
              <p14:nvContentPartPr>
                <p14:cNvPr id="102" name="Ink 101">
                  <a:extLst>
                    <a:ext uri="{FF2B5EF4-FFF2-40B4-BE49-F238E27FC236}">
                      <a16:creationId xmlns:a16="http://schemas.microsoft.com/office/drawing/2014/main" id="{442E1402-CB50-013A-7F58-D9A870EDADDE}"/>
                    </a:ext>
                  </a:extLst>
                </p14:cNvPr>
                <p14:cNvContentPartPr/>
                <p14:nvPr/>
              </p14:nvContentPartPr>
              <p14:xfrm>
                <a:off x="9599973" y="1515221"/>
                <a:ext cx="161280" cy="209880"/>
              </p14:xfrm>
            </p:contentPart>
          </mc:Choice>
          <mc:Fallback xmlns="">
            <p:pic>
              <p:nvPicPr>
                <p:cNvPr id="102" name="Ink 101">
                  <a:extLst>
                    <a:ext uri="{FF2B5EF4-FFF2-40B4-BE49-F238E27FC236}">
                      <a16:creationId xmlns:a16="http://schemas.microsoft.com/office/drawing/2014/main" id="{442E1402-CB50-013A-7F58-D9A870EDADDE}"/>
                    </a:ext>
                  </a:extLst>
                </p:cNvPr>
                <p:cNvPicPr/>
                <p:nvPr/>
              </p:nvPicPr>
              <p:blipFill>
                <a:blip r:embed="rId171"/>
                <a:stretch>
                  <a:fillRect/>
                </a:stretch>
              </p:blipFill>
              <p:spPr>
                <a:xfrm>
                  <a:off x="9582333" y="1497221"/>
                  <a:ext cx="196920" cy="24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
              <p14:nvContentPartPr>
                <p14:cNvPr id="104" name="Ink 103">
                  <a:extLst>
                    <a:ext uri="{FF2B5EF4-FFF2-40B4-BE49-F238E27FC236}">
                      <a16:creationId xmlns:a16="http://schemas.microsoft.com/office/drawing/2014/main" id="{4F8E6244-9ED0-B613-681F-13808FC5F08B}"/>
                    </a:ext>
                  </a:extLst>
                </p14:cNvPr>
                <p14:cNvContentPartPr/>
                <p14:nvPr/>
              </p14:nvContentPartPr>
              <p14:xfrm>
                <a:off x="8946573" y="1371581"/>
                <a:ext cx="459360" cy="466200"/>
              </p14:xfrm>
            </p:contentPart>
          </mc:Choice>
          <mc:Fallback xmlns="">
            <p:pic>
              <p:nvPicPr>
                <p:cNvPr id="104" name="Ink 103">
                  <a:extLst>
                    <a:ext uri="{FF2B5EF4-FFF2-40B4-BE49-F238E27FC236}">
                      <a16:creationId xmlns:a16="http://schemas.microsoft.com/office/drawing/2014/main" id="{4F8E6244-9ED0-B613-681F-13808FC5F08B}"/>
                    </a:ext>
                  </a:extLst>
                </p:cNvPr>
                <p:cNvPicPr/>
                <p:nvPr/>
              </p:nvPicPr>
              <p:blipFill>
                <a:blip r:embed="rId173"/>
                <a:stretch>
                  <a:fillRect/>
                </a:stretch>
              </p:blipFill>
              <p:spPr>
                <a:xfrm>
                  <a:off x="8928933" y="1353941"/>
                  <a:ext cx="495000" cy="501840"/>
                </a:xfrm>
                <a:prstGeom prst="rect">
                  <a:avLst/>
                </a:prstGeom>
              </p:spPr>
            </p:pic>
          </mc:Fallback>
        </mc:AlternateContent>
      </p:grpSp>
      <p:grpSp>
        <p:nvGrpSpPr>
          <p:cNvPr id="111" name="Group 110">
            <a:extLst>
              <a:ext uri="{FF2B5EF4-FFF2-40B4-BE49-F238E27FC236}">
                <a16:creationId xmlns:a16="http://schemas.microsoft.com/office/drawing/2014/main" id="{F4455ADE-BE4E-C890-F835-0A6AC71E19A9}"/>
              </a:ext>
            </a:extLst>
          </p:cNvPr>
          <p:cNvGrpSpPr/>
          <p:nvPr/>
        </p:nvGrpSpPr>
        <p:grpSpPr>
          <a:xfrm>
            <a:off x="9014973" y="3262661"/>
            <a:ext cx="1083240" cy="1369440"/>
            <a:chOff x="9014973" y="3262661"/>
            <a:chExt cx="1083240" cy="1369440"/>
          </a:xfrm>
        </p:grpSpPr>
        <mc:AlternateContent xmlns:mc="http://schemas.openxmlformats.org/markup-compatibility/2006" xmlns:p14="http://schemas.microsoft.com/office/powerpoint/2010/main" xmlns:aink="http://schemas.microsoft.com/office/drawing/2016/ink">
          <mc:Choice Requires="p14 aink">
            <p:contentPart p14:bwMode="auto" r:id="rId174">
              <p14:nvContentPartPr>
                <p14:cNvPr id="106" name="Ink 105">
                  <a:extLst>
                    <a:ext uri="{FF2B5EF4-FFF2-40B4-BE49-F238E27FC236}">
                      <a16:creationId xmlns:a16="http://schemas.microsoft.com/office/drawing/2014/main" id="{8D618E90-B335-79CD-B10F-929279F8CC97}"/>
                    </a:ext>
                  </a:extLst>
                </p14:cNvPr>
                <p14:cNvContentPartPr/>
                <p14:nvPr/>
              </p14:nvContentPartPr>
              <p14:xfrm>
                <a:off x="9014973" y="4189301"/>
                <a:ext cx="394560" cy="442800"/>
              </p14:xfrm>
            </p:contentPart>
          </mc:Choice>
          <mc:Fallback xmlns="">
            <p:pic>
              <p:nvPicPr>
                <p:cNvPr id="106" name="Ink 105">
                  <a:extLst>
                    <a:ext uri="{FF2B5EF4-FFF2-40B4-BE49-F238E27FC236}">
                      <a16:creationId xmlns:a16="http://schemas.microsoft.com/office/drawing/2014/main" id="{8D618E90-B335-79CD-B10F-929279F8CC97}"/>
                    </a:ext>
                  </a:extLst>
                </p:cNvPr>
                <p:cNvPicPr/>
                <p:nvPr/>
              </p:nvPicPr>
              <p:blipFill>
                <a:blip r:embed="rId175"/>
                <a:stretch>
                  <a:fillRect/>
                </a:stretch>
              </p:blipFill>
              <p:spPr>
                <a:xfrm>
                  <a:off x="8997333" y="4171301"/>
                  <a:ext cx="430200" cy="47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6">
              <p14:nvContentPartPr>
                <p14:cNvPr id="107" name="Ink 106">
                  <a:extLst>
                    <a:ext uri="{FF2B5EF4-FFF2-40B4-BE49-F238E27FC236}">
                      <a16:creationId xmlns:a16="http://schemas.microsoft.com/office/drawing/2014/main" id="{5ECBFF70-4037-CB87-51C5-E0394DD9D697}"/>
                    </a:ext>
                  </a:extLst>
                </p14:cNvPr>
                <p14:cNvContentPartPr/>
                <p14:nvPr/>
              </p14:nvContentPartPr>
              <p14:xfrm>
                <a:off x="9186693" y="4119461"/>
                <a:ext cx="94680" cy="130680"/>
              </p14:xfrm>
            </p:contentPart>
          </mc:Choice>
          <mc:Fallback xmlns="">
            <p:pic>
              <p:nvPicPr>
                <p:cNvPr id="107" name="Ink 106">
                  <a:extLst>
                    <a:ext uri="{FF2B5EF4-FFF2-40B4-BE49-F238E27FC236}">
                      <a16:creationId xmlns:a16="http://schemas.microsoft.com/office/drawing/2014/main" id="{5ECBFF70-4037-CB87-51C5-E0394DD9D697}"/>
                    </a:ext>
                  </a:extLst>
                </p:cNvPr>
                <p:cNvPicPr/>
                <p:nvPr/>
              </p:nvPicPr>
              <p:blipFill>
                <a:blip r:embed="rId177"/>
                <a:stretch>
                  <a:fillRect/>
                </a:stretch>
              </p:blipFill>
              <p:spPr>
                <a:xfrm>
                  <a:off x="9168693" y="4101821"/>
                  <a:ext cx="130320" cy="16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8">
              <p14:nvContentPartPr>
                <p14:cNvPr id="109" name="Ink 108">
                  <a:extLst>
                    <a:ext uri="{FF2B5EF4-FFF2-40B4-BE49-F238E27FC236}">
                      <a16:creationId xmlns:a16="http://schemas.microsoft.com/office/drawing/2014/main" id="{C1D20419-2C4E-5838-7831-7A8CDD9884FC}"/>
                    </a:ext>
                  </a:extLst>
                </p14:cNvPr>
                <p14:cNvContentPartPr/>
                <p14:nvPr/>
              </p14:nvContentPartPr>
              <p14:xfrm>
                <a:off x="9488373" y="3262661"/>
                <a:ext cx="555480" cy="719640"/>
              </p14:xfrm>
            </p:contentPart>
          </mc:Choice>
          <mc:Fallback xmlns="">
            <p:pic>
              <p:nvPicPr>
                <p:cNvPr id="109" name="Ink 108">
                  <a:extLst>
                    <a:ext uri="{FF2B5EF4-FFF2-40B4-BE49-F238E27FC236}">
                      <a16:creationId xmlns:a16="http://schemas.microsoft.com/office/drawing/2014/main" id="{C1D20419-2C4E-5838-7831-7A8CDD9884FC}"/>
                    </a:ext>
                  </a:extLst>
                </p:cNvPr>
                <p:cNvPicPr/>
                <p:nvPr/>
              </p:nvPicPr>
              <p:blipFill>
                <a:blip r:embed="rId179"/>
                <a:stretch>
                  <a:fillRect/>
                </a:stretch>
              </p:blipFill>
              <p:spPr>
                <a:xfrm>
                  <a:off x="9470373" y="3245021"/>
                  <a:ext cx="591120" cy="75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0">
              <p14:nvContentPartPr>
                <p14:cNvPr id="110" name="Ink 109">
                  <a:extLst>
                    <a:ext uri="{FF2B5EF4-FFF2-40B4-BE49-F238E27FC236}">
                      <a16:creationId xmlns:a16="http://schemas.microsoft.com/office/drawing/2014/main" id="{0922B8B2-73F2-0B49-108C-CC68D0E16A93}"/>
                    </a:ext>
                  </a:extLst>
                </p14:cNvPr>
                <p14:cNvContentPartPr/>
                <p14:nvPr/>
              </p14:nvContentPartPr>
              <p14:xfrm>
                <a:off x="9965733" y="3344741"/>
                <a:ext cx="132480" cy="86760"/>
              </p14:xfrm>
            </p:contentPart>
          </mc:Choice>
          <mc:Fallback xmlns="">
            <p:pic>
              <p:nvPicPr>
                <p:cNvPr id="110" name="Ink 109">
                  <a:extLst>
                    <a:ext uri="{FF2B5EF4-FFF2-40B4-BE49-F238E27FC236}">
                      <a16:creationId xmlns:a16="http://schemas.microsoft.com/office/drawing/2014/main" id="{0922B8B2-73F2-0B49-108C-CC68D0E16A93}"/>
                    </a:ext>
                  </a:extLst>
                </p:cNvPr>
                <p:cNvPicPr/>
                <p:nvPr/>
              </p:nvPicPr>
              <p:blipFill>
                <a:blip r:embed="rId181"/>
                <a:stretch>
                  <a:fillRect/>
                </a:stretch>
              </p:blipFill>
              <p:spPr>
                <a:xfrm>
                  <a:off x="9948093" y="3327101"/>
                  <a:ext cx="168120" cy="122400"/>
                </a:xfrm>
                <a:prstGeom prst="rect">
                  <a:avLst/>
                </a:prstGeom>
              </p:spPr>
            </p:pic>
          </mc:Fallback>
        </mc:AlternateContent>
      </p:grpSp>
      <p:grpSp>
        <p:nvGrpSpPr>
          <p:cNvPr id="116" name="Group 115">
            <a:extLst>
              <a:ext uri="{FF2B5EF4-FFF2-40B4-BE49-F238E27FC236}">
                <a16:creationId xmlns:a16="http://schemas.microsoft.com/office/drawing/2014/main" id="{10E7BC76-B29B-CA16-FA23-980A54382846}"/>
              </a:ext>
            </a:extLst>
          </p:cNvPr>
          <p:cNvGrpSpPr/>
          <p:nvPr/>
        </p:nvGrpSpPr>
        <p:grpSpPr>
          <a:xfrm>
            <a:off x="11126373" y="3509621"/>
            <a:ext cx="682920" cy="975600"/>
            <a:chOff x="11126373" y="3509621"/>
            <a:chExt cx="682920" cy="975600"/>
          </a:xfrm>
        </p:grpSpPr>
        <mc:AlternateContent xmlns:mc="http://schemas.openxmlformats.org/markup-compatibility/2006" xmlns:p14="http://schemas.microsoft.com/office/powerpoint/2010/main" xmlns:aink="http://schemas.microsoft.com/office/drawing/2016/ink">
          <mc:Choice Requires="p14 aink">
            <p:contentPart p14:bwMode="auto" r:id="rId182">
              <p14:nvContentPartPr>
                <p14:cNvPr id="112" name="Ink 111">
                  <a:extLst>
                    <a:ext uri="{FF2B5EF4-FFF2-40B4-BE49-F238E27FC236}">
                      <a16:creationId xmlns:a16="http://schemas.microsoft.com/office/drawing/2014/main" id="{1CCCABB4-C69B-18CE-794F-E401B02040DD}"/>
                    </a:ext>
                  </a:extLst>
                </p14:cNvPr>
                <p14:cNvContentPartPr/>
                <p14:nvPr/>
              </p14:nvContentPartPr>
              <p14:xfrm>
                <a:off x="11154813" y="3509621"/>
                <a:ext cx="654480" cy="500040"/>
              </p14:xfrm>
            </p:contentPart>
          </mc:Choice>
          <mc:Fallback xmlns="">
            <p:pic>
              <p:nvPicPr>
                <p:cNvPr id="112" name="Ink 111">
                  <a:extLst>
                    <a:ext uri="{FF2B5EF4-FFF2-40B4-BE49-F238E27FC236}">
                      <a16:creationId xmlns:a16="http://schemas.microsoft.com/office/drawing/2014/main" id="{1CCCABB4-C69B-18CE-794F-E401B02040DD}"/>
                    </a:ext>
                  </a:extLst>
                </p:cNvPr>
                <p:cNvPicPr/>
                <p:nvPr/>
              </p:nvPicPr>
              <p:blipFill>
                <a:blip r:embed="rId183"/>
                <a:stretch>
                  <a:fillRect/>
                </a:stretch>
              </p:blipFill>
              <p:spPr>
                <a:xfrm>
                  <a:off x="11137173" y="3491981"/>
                  <a:ext cx="690120" cy="53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4">
              <p14:nvContentPartPr>
                <p14:cNvPr id="113" name="Ink 112">
                  <a:extLst>
                    <a:ext uri="{FF2B5EF4-FFF2-40B4-BE49-F238E27FC236}">
                      <a16:creationId xmlns:a16="http://schemas.microsoft.com/office/drawing/2014/main" id="{9321DFA9-E5F5-4C01-CEDB-DE1575BFD912}"/>
                    </a:ext>
                  </a:extLst>
                </p14:cNvPr>
                <p14:cNvContentPartPr/>
                <p14:nvPr/>
              </p14:nvContentPartPr>
              <p14:xfrm>
                <a:off x="11126373" y="3918941"/>
                <a:ext cx="159840" cy="151200"/>
              </p14:xfrm>
            </p:contentPart>
          </mc:Choice>
          <mc:Fallback xmlns="">
            <p:pic>
              <p:nvPicPr>
                <p:cNvPr id="113" name="Ink 112">
                  <a:extLst>
                    <a:ext uri="{FF2B5EF4-FFF2-40B4-BE49-F238E27FC236}">
                      <a16:creationId xmlns:a16="http://schemas.microsoft.com/office/drawing/2014/main" id="{9321DFA9-E5F5-4C01-CEDB-DE1575BFD912}"/>
                    </a:ext>
                  </a:extLst>
                </p:cNvPr>
                <p:cNvPicPr/>
                <p:nvPr/>
              </p:nvPicPr>
              <p:blipFill>
                <a:blip r:embed="rId185"/>
                <a:stretch>
                  <a:fillRect/>
                </a:stretch>
              </p:blipFill>
              <p:spPr>
                <a:xfrm>
                  <a:off x="11108733" y="3900941"/>
                  <a:ext cx="195480" cy="186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6">
              <p14:nvContentPartPr>
                <p14:cNvPr id="114" name="Ink 113">
                  <a:extLst>
                    <a:ext uri="{FF2B5EF4-FFF2-40B4-BE49-F238E27FC236}">
                      <a16:creationId xmlns:a16="http://schemas.microsoft.com/office/drawing/2014/main" id="{5FFB0034-43EE-5134-B264-39DCD361DF3E}"/>
                    </a:ext>
                  </a:extLst>
                </p14:cNvPr>
                <p14:cNvContentPartPr/>
                <p14:nvPr/>
              </p14:nvContentPartPr>
              <p14:xfrm>
                <a:off x="11208813" y="4070141"/>
                <a:ext cx="511920" cy="338040"/>
              </p14:xfrm>
            </p:contentPart>
          </mc:Choice>
          <mc:Fallback xmlns="">
            <p:pic>
              <p:nvPicPr>
                <p:cNvPr id="114" name="Ink 113">
                  <a:extLst>
                    <a:ext uri="{FF2B5EF4-FFF2-40B4-BE49-F238E27FC236}">
                      <a16:creationId xmlns:a16="http://schemas.microsoft.com/office/drawing/2014/main" id="{5FFB0034-43EE-5134-B264-39DCD361DF3E}"/>
                    </a:ext>
                  </a:extLst>
                </p:cNvPr>
                <p:cNvPicPr/>
                <p:nvPr/>
              </p:nvPicPr>
              <p:blipFill>
                <a:blip r:embed="rId187"/>
                <a:stretch>
                  <a:fillRect/>
                </a:stretch>
              </p:blipFill>
              <p:spPr>
                <a:xfrm>
                  <a:off x="11190813" y="4052141"/>
                  <a:ext cx="547560" cy="37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8">
              <p14:nvContentPartPr>
                <p14:cNvPr id="115" name="Ink 114">
                  <a:extLst>
                    <a:ext uri="{FF2B5EF4-FFF2-40B4-BE49-F238E27FC236}">
                      <a16:creationId xmlns:a16="http://schemas.microsoft.com/office/drawing/2014/main" id="{7ABC5787-0585-5633-B5FB-BDB04FA452D8}"/>
                    </a:ext>
                  </a:extLst>
                </p14:cNvPr>
                <p14:cNvContentPartPr/>
                <p14:nvPr/>
              </p14:nvContentPartPr>
              <p14:xfrm>
                <a:off x="11429853" y="4298741"/>
                <a:ext cx="98280" cy="186480"/>
              </p14:xfrm>
            </p:contentPart>
          </mc:Choice>
          <mc:Fallback xmlns="">
            <p:pic>
              <p:nvPicPr>
                <p:cNvPr id="115" name="Ink 114">
                  <a:extLst>
                    <a:ext uri="{FF2B5EF4-FFF2-40B4-BE49-F238E27FC236}">
                      <a16:creationId xmlns:a16="http://schemas.microsoft.com/office/drawing/2014/main" id="{7ABC5787-0585-5633-B5FB-BDB04FA452D8}"/>
                    </a:ext>
                  </a:extLst>
                </p:cNvPr>
                <p:cNvPicPr/>
                <p:nvPr/>
              </p:nvPicPr>
              <p:blipFill>
                <a:blip r:embed="rId189"/>
                <a:stretch>
                  <a:fillRect/>
                </a:stretch>
              </p:blipFill>
              <p:spPr>
                <a:xfrm>
                  <a:off x="11412213" y="4281101"/>
                  <a:ext cx="133920" cy="222120"/>
                </a:xfrm>
                <a:prstGeom prst="rect">
                  <a:avLst/>
                </a:prstGeom>
              </p:spPr>
            </p:pic>
          </mc:Fallback>
        </mc:AlternateContent>
      </p:grpSp>
      <p:grpSp>
        <p:nvGrpSpPr>
          <p:cNvPr id="153" name="Group 152">
            <a:extLst>
              <a:ext uri="{FF2B5EF4-FFF2-40B4-BE49-F238E27FC236}">
                <a16:creationId xmlns:a16="http://schemas.microsoft.com/office/drawing/2014/main" id="{B136E6C8-C9BB-CF63-23F3-801598131BF8}"/>
              </a:ext>
            </a:extLst>
          </p:cNvPr>
          <p:cNvGrpSpPr/>
          <p:nvPr/>
        </p:nvGrpSpPr>
        <p:grpSpPr>
          <a:xfrm>
            <a:off x="96333" y="2539781"/>
            <a:ext cx="1662840" cy="3646800"/>
            <a:chOff x="96333" y="2539781"/>
            <a:chExt cx="1662840" cy="3646800"/>
          </a:xfrm>
        </p:grpSpPr>
        <mc:AlternateContent xmlns:mc="http://schemas.openxmlformats.org/markup-compatibility/2006" xmlns:p14="http://schemas.microsoft.com/office/powerpoint/2010/main" xmlns:aink="http://schemas.microsoft.com/office/drawing/2016/ink">
          <mc:Choice Requires="p14 aink">
            <p:contentPart p14:bwMode="auto" r:id="rId190">
              <p14:nvContentPartPr>
                <p14:cNvPr id="117" name="Ink 116">
                  <a:extLst>
                    <a:ext uri="{FF2B5EF4-FFF2-40B4-BE49-F238E27FC236}">
                      <a16:creationId xmlns:a16="http://schemas.microsoft.com/office/drawing/2014/main" id="{98C9BDD7-6BA9-DD7C-CA1E-8EBCAE82B45C}"/>
                    </a:ext>
                  </a:extLst>
                </p14:cNvPr>
                <p14:cNvContentPartPr/>
                <p14:nvPr/>
              </p14:nvContentPartPr>
              <p14:xfrm>
                <a:off x="471813" y="4643981"/>
                <a:ext cx="75960" cy="506160"/>
              </p14:xfrm>
            </p:contentPart>
          </mc:Choice>
          <mc:Fallback xmlns="">
            <p:pic>
              <p:nvPicPr>
                <p:cNvPr id="117" name="Ink 116">
                  <a:extLst>
                    <a:ext uri="{FF2B5EF4-FFF2-40B4-BE49-F238E27FC236}">
                      <a16:creationId xmlns:a16="http://schemas.microsoft.com/office/drawing/2014/main" id="{98C9BDD7-6BA9-DD7C-CA1E-8EBCAE82B45C}"/>
                    </a:ext>
                  </a:extLst>
                </p:cNvPr>
                <p:cNvPicPr/>
                <p:nvPr/>
              </p:nvPicPr>
              <p:blipFill>
                <a:blip r:embed="rId191"/>
                <a:stretch>
                  <a:fillRect/>
                </a:stretch>
              </p:blipFill>
              <p:spPr>
                <a:xfrm>
                  <a:off x="454173" y="4626341"/>
                  <a:ext cx="111600" cy="54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2">
              <p14:nvContentPartPr>
                <p14:cNvPr id="118" name="Ink 117">
                  <a:extLst>
                    <a:ext uri="{FF2B5EF4-FFF2-40B4-BE49-F238E27FC236}">
                      <a16:creationId xmlns:a16="http://schemas.microsoft.com/office/drawing/2014/main" id="{F001949A-D7EB-660D-5A8F-5391E890B847}"/>
                    </a:ext>
                  </a:extLst>
                </p14:cNvPr>
                <p14:cNvContentPartPr/>
                <p14:nvPr/>
              </p14:nvContentPartPr>
              <p14:xfrm>
                <a:off x="234573" y="5025221"/>
                <a:ext cx="1405080" cy="205920"/>
              </p14:xfrm>
            </p:contentPart>
          </mc:Choice>
          <mc:Fallback xmlns="">
            <p:pic>
              <p:nvPicPr>
                <p:cNvPr id="118" name="Ink 117">
                  <a:extLst>
                    <a:ext uri="{FF2B5EF4-FFF2-40B4-BE49-F238E27FC236}">
                      <a16:creationId xmlns:a16="http://schemas.microsoft.com/office/drawing/2014/main" id="{F001949A-D7EB-660D-5A8F-5391E890B847}"/>
                    </a:ext>
                  </a:extLst>
                </p:cNvPr>
                <p:cNvPicPr/>
                <p:nvPr/>
              </p:nvPicPr>
              <p:blipFill>
                <a:blip r:embed="rId193"/>
                <a:stretch>
                  <a:fillRect/>
                </a:stretch>
              </p:blipFill>
              <p:spPr>
                <a:xfrm>
                  <a:off x="216573" y="5007581"/>
                  <a:ext cx="1440720" cy="24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4">
              <p14:nvContentPartPr>
                <p14:cNvPr id="119" name="Ink 118">
                  <a:extLst>
                    <a:ext uri="{FF2B5EF4-FFF2-40B4-BE49-F238E27FC236}">
                      <a16:creationId xmlns:a16="http://schemas.microsoft.com/office/drawing/2014/main" id="{4EB30980-688A-3F83-FFD0-C1BDD916CD3D}"/>
                    </a:ext>
                  </a:extLst>
                </p14:cNvPr>
                <p14:cNvContentPartPr/>
                <p14:nvPr/>
              </p14:nvContentPartPr>
              <p14:xfrm>
                <a:off x="1262013" y="4512941"/>
                <a:ext cx="155160" cy="638640"/>
              </p14:xfrm>
            </p:contentPart>
          </mc:Choice>
          <mc:Fallback xmlns="">
            <p:pic>
              <p:nvPicPr>
                <p:cNvPr id="119" name="Ink 118">
                  <a:extLst>
                    <a:ext uri="{FF2B5EF4-FFF2-40B4-BE49-F238E27FC236}">
                      <a16:creationId xmlns:a16="http://schemas.microsoft.com/office/drawing/2014/main" id="{4EB30980-688A-3F83-FFD0-C1BDD916CD3D}"/>
                    </a:ext>
                  </a:extLst>
                </p:cNvPr>
                <p:cNvPicPr/>
                <p:nvPr/>
              </p:nvPicPr>
              <p:blipFill>
                <a:blip r:embed="rId195"/>
                <a:stretch>
                  <a:fillRect/>
                </a:stretch>
              </p:blipFill>
              <p:spPr>
                <a:xfrm>
                  <a:off x="1244373" y="4495301"/>
                  <a:ext cx="190800" cy="67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6">
              <p14:nvContentPartPr>
                <p14:cNvPr id="120" name="Ink 119">
                  <a:extLst>
                    <a:ext uri="{FF2B5EF4-FFF2-40B4-BE49-F238E27FC236}">
                      <a16:creationId xmlns:a16="http://schemas.microsoft.com/office/drawing/2014/main" id="{402B9300-BC97-AE71-D47B-7DAE18DEECC1}"/>
                    </a:ext>
                  </a:extLst>
                </p14:cNvPr>
                <p14:cNvContentPartPr/>
                <p14:nvPr/>
              </p14:nvContentPartPr>
              <p14:xfrm>
                <a:off x="96333" y="4136741"/>
                <a:ext cx="1526400" cy="626400"/>
              </p14:xfrm>
            </p:contentPart>
          </mc:Choice>
          <mc:Fallback xmlns="">
            <p:pic>
              <p:nvPicPr>
                <p:cNvPr id="120" name="Ink 119">
                  <a:extLst>
                    <a:ext uri="{FF2B5EF4-FFF2-40B4-BE49-F238E27FC236}">
                      <a16:creationId xmlns:a16="http://schemas.microsoft.com/office/drawing/2014/main" id="{402B9300-BC97-AE71-D47B-7DAE18DEECC1}"/>
                    </a:ext>
                  </a:extLst>
                </p:cNvPr>
                <p:cNvPicPr/>
                <p:nvPr/>
              </p:nvPicPr>
              <p:blipFill>
                <a:blip r:embed="rId197"/>
                <a:stretch>
                  <a:fillRect/>
                </a:stretch>
              </p:blipFill>
              <p:spPr>
                <a:xfrm>
                  <a:off x="78333" y="4119101"/>
                  <a:ext cx="1562040" cy="66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8">
              <p14:nvContentPartPr>
                <p14:cNvPr id="122" name="Ink 121">
                  <a:extLst>
                    <a:ext uri="{FF2B5EF4-FFF2-40B4-BE49-F238E27FC236}">
                      <a16:creationId xmlns:a16="http://schemas.microsoft.com/office/drawing/2014/main" id="{821006D7-2B23-3C3D-D079-DE65B58821A5}"/>
                    </a:ext>
                  </a:extLst>
                </p14:cNvPr>
                <p14:cNvContentPartPr/>
                <p14:nvPr/>
              </p14:nvContentPartPr>
              <p14:xfrm>
                <a:off x="737133" y="4640741"/>
                <a:ext cx="40320" cy="117000"/>
              </p14:xfrm>
            </p:contentPart>
          </mc:Choice>
          <mc:Fallback xmlns="">
            <p:pic>
              <p:nvPicPr>
                <p:cNvPr id="122" name="Ink 121">
                  <a:extLst>
                    <a:ext uri="{FF2B5EF4-FFF2-40B4-BE49-F238E27FC236}">
                      <a16:creationId xmlns:a16="http://schemas.microsoft.com/office/drawing/2014/main" id="{821006D7-2B23-3C3D-D079-DE65B58821A5}"/>
                    </a:ext>
                  </a:extLst>
                </p:cNvPr>
                <p:cNvPicPr/>
                <p:nvPr/>
              </p:nvPicPr>
              <p:blipFill>
                <a:blip r:embed="rId199"/>
                <a:stretch>
                  <a:fillRect/>
                </a:stretch>
              </p:blipFill>
              <p:spPr>
                <a:xfrm>
                  <a:off x="719133" y="4623101"/>
                  <a:ext cx="75960" cy="15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0">
              <p14:nvContentPartPr>
                <p14:cNvPr id="123" name="Ink 122">
                  <a:extLst>
                    <a:ext uri="{FF2B5EF4-FFF2-40B4-BE49-F238E27FC236}">
                      <a16:creationId xmlns:a16="http://schemas.microsoft.com/office/drawing/2014/main" id="{889E95F9-EB58-2B2A-EFA4-6A907AA153BC}"/>
                    </a:ext>
                  </a:extLst>
                </p14:cNvPr>
                <p14:cNvContentPartPr/>
                <p14:nvPr/>
              </p14:nvContentPartPr>
              <p14:xfrm>
                <a:off x="717693" y="4551101"/>
                <a:ext cx="136440" cy="156240"/>
              </p14:xfrm>
            </p:contentPart>
          </mc:Choice>
          <mc:Fallback xmlns="">
            <p:pic>
              <p:nvPicPr>
                <p:cNvPr id="123" name="Ink 122">
                  <a:extLst>
                    <a:ext uri="{FF2B5EF4-FFF2-40B4-BE49-F238E27FC236}">
                      <a16:creationId xmlns:a16="http://schemas.microsoft.com/office/drawing/2014/main" id="{889E95F9-EB58-2B2A-EFA4-6A907AA153BC}"/>
                    </a:ext>
                  </a:extLst>
                </p:cNvPr>
                <p:cNvPicPr/>
                <p:nvPr/>
              </p:nvPicPr>
              <p:blipFill>
                <a:blip r:embed="rId201"/>
                <a:stretch>
                  <a:fillRect/>
                </a:stretch>
              </p:blipFill>
              <p:spPr>
                <a:xfrm>
                  <a:off x="699693" y="4533461"/>
                  <a:ext cx="172080" cy="19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2">
              <p14:nvContentPartPr>
                <p14:cNvPr id="124" name="Ink 123">
                  <a:extLst>
                    <a:ext uri="{FF2B5EF4-FFF2-40B4-BE49-F238E27FC236}">
                      <a16:creationId xmlns:a16="http://schemas.microsoft.com/office/drawing/2014/main" id="{9D18EFD7-BC13-31B0-0538-83C8005DC181}"/>
                    </a:ext>
                  </a:extLst>
                </p14:cNvPr>
                <p14:cNvContentPartPr/>
                <p14:nvPr/>
              </p14:nvContentPartPr>
              <p14:xfrm>
                <a:off x="992013" y="4472261"/>
                <a:ext cx="138600" cy="234360"/>
              </p14:xfrm>
            </p:contentPart>
          </mc:Choice>
          <mc:Fallback xmlns="">
            <p:pic>
              <p:nvPicPr>
                <p:cNvPr id="124" name="Ink 123">
                  <a:extLst>
                    <a:ext uri="{FF2B5EF4-FFF2-40B4-BE49-F238E27FC236}">
                      <a16:creationId xmlns:a16="http://schemas.microsoft.com/office/drawing/2014/main" id="{9D18EFD7-BC13-31B0-0538-83C8005DC181}"/>
                    </a:ext>
                  </a:extLst>
                </p:cNvPr>
                <p:cNvPicPr/>
                <p:nvPr/>
              </p:nvPicPr>
              <p:blipFill>
                <a:blip r:embed="rId203"/>
                <a:stretch>
                  <a:fillRect/>
                </a:stretch>
              </p:blipFill>
              <p:spPr>
                <a:xfrm>
                  <a:off x="974373" y="4454621"/>
                  <a:ext cx="174240" cy="27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125" name="Ink 124">
                  <a:extLst>
                    <a:ext uri="{FF2B5EF4-FFF2-40B4-BE49-F238E27FC236}">
                      <a16:creationId xmlns:a16="http://schemas.microsoft.com/office/drawing/2014/main" id="{8C0EFEC5-3CB5-F43F-FCB1-33846ED8BB47}"/>
                    </a:ext>
                  </a:extLst>
                </p14:cNvPr>
                <p14:cNvContentPartPr/>
                <p14:nvPr/>
              </p14:nvContentPartPr>
              <p14:xfrm>
                <a:off x="756213" y="4836941"/>
                <a:ext cx="171360" cy="158400"/>
              </p14:xfrm>
            </p:contentPart>
          </mc:Choice>
          <mc:Fallback xmlns="">
            <p:pic>
              <p:nvPicPr>
                <p:cNvPr id="125" name="Ink 124">
                  <a:extLst>
                    <a:ext uri="{FF2B5EF4-FFF2-40B4-BE49-F238E27FC236}">
                      <a16:creationId xmlns:a16="http://schemas.microsoft.com/office/drawing/2014/main" id="{8C0EFEC5-3CB5-F43F-FCB1-33846ED8BB47}"/>
                    </a:ext>
                  </a:extLst>
                </p:cNvPr>
                <p:cNvPicPr/>
                <p:nvPr/>
              </p:nvPicPr>
              <p:blipFill>
                <a:blip r:embed="rId205"/>
                <a:stretch>
                  <a:fillRect/>
                </a:stretch>
              </p:blipFill>
              <p:spPr>
                <a:xfrm>
                  <a:off x="738573" y="4818941"/>
                  <a:ext cx="207000" cy="19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6">
              <p14:nvContentPartPr>
                <p14:cNvPr id="127" name="Ink 126">
                  <a:extLst>
                    <a:ext uri="{FF2B5EF4-FFF2-40B4-BE49-F238E27FC236}">
                      <a16:creationId xmlns:a16="http://schemas.microsoft.com/office/drawing/2014/main" id="{1F979D3E-92B9-EED2-69AD-0B509DB4DFBC}"/>
                    </a:ext>
                  </a:extLst>
                </p14:cNvPr>
                <p14:cNvContentPartPr/>
                <p14:nvPr/>
              </p14:nvContentPartPr>
              <p14:xfrm>
                <a:off x="706533" y="4994621"/>
                <a:ext cx="109800" cy="555480"/>
              </p14:xfrm>
            </p:contentPart>
          </mc:Choice>
          <mc:Fallback xmlns="">
            <p:pic>
              <p:nvPicPr>
                <p:cNvPr id="127" name="Ink 126">
                  <a:extLst>
                    <a:ext uri="{FF2B5EF4-FFF2-40B4-BE49-F238E27FC236}">
                      <a16:creationId xmlns:a16="http://schemas.microsoft.com/office/drawing/2014/main" id="{1F979D3E-92B9-EED2-69AD-0B509DB4DFBC}"/>
                    </a:ext>
                  </a:extLst>
                </p:cNvPr>
                <p:cNvPicPr/>
                <p:nvPr/>
              </p:nvPicPr>
              <p:blipFill>
                <a:blip r:embed="rId207"/>
                <a:stretch>
                  <a:fillRect/>
                </a:stretch>
              </p:blipFill>
              <p:spPr>
                <a:xfrm>
                  <a:off x="688893" y="4976981"/>
                  <a:ext cx="145440" cy="59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8">
              <p14:nvContentPartPr>
                <p14:cNvPr id="128" name="Ink 127">
                  <a:extLst>
                    <a:ext uri="{FF2B5EF4-FFF2-40B4-BE49-F238E27FC236}">
                      <a16:creationId xmlns:a16="http://schemas.microsoft.com/office/drawing/2014/main" id="{632B4106-4A95-B076-CCF7-9665899B9DC9}"/>
                    </a:ext>
                  </a:extLst>
                </p14:cNvPr>
                <p14:cNvContentPartPr/>
                <p14:nvPr/>
              </p14:nvContentPartPr>
              <p14:xfrm>
                <a:off x="609333" y="5613461"/>
                <a:ext cx="75240" cy="210960"/>
              </p14:xfrm>
            </p:contentPart>
          </mc:Choice>
          <mc:Fallback xmlns="">
            <p:pic>
              <p:nvPicPr>
                <p:cNvPr id="128" name="Ink 127">
                  <a:extLst>
                    <a:ext uri="{FF2B5EF4-FFF2-40B4-BE49-F238E27FC236}">
                      <a16:creationId xmlns:a16="http://schemas.microsoft.com/office/drawing/2014/main" id="{632B4106-4A95-B076-CCF7-9665899B9DC9}"/>
                    </a:ext>
                  </a:extLst>
                </p:cNvPr>
                <p:cNvPicPr/>
                <p:nvPr/>
              </p:nvPicPr>
              <p:blipFill>
                <a:blip r:embed="rId209"/>
                <a:stretch>
                  <a:fillRect/>
                </a:stretch>
              </p:blipFill>
              <p:spPr>
                <a:xfrm>
                  <a:off x="591693" y="5595821"/>
                  <a:ext cx="110880" cy="24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0">
              <p14:nvContentPartPr>
                <p14:cNvPr id="129" name="Ink 128">
                  <a:extLst>
                    <a:ext uri="{FF2B5EF4-FFF2-40B4-BE49-F238E27FC236}">
                      <a16:creationId xmlns:a16="http://schemas.microsoft.com/office/drawing/2014/main" id="{05AFF813-9743-9C6A-BA58-BF3346FA43E0}"/>
                    </a:ext>
                  </a:extLst>
                </p14:cNvPr>
                <p14:cNvContentPartPr/>
                <p14:nvPr/>
              </p14:nvContentPartPr>
              <p14:xfrm>
                <a:off x="825693" y="5663141"/>
                <a:ext cx="20160" cy="107640"/>
              </p14:xfrm>
            </p:contentPart>
          </mc:Choice>
          <mc:Fallback xmlns="">
            <p:pic>
              <p:nvPicPr>
                <p:cNvPr id="129" name="Ink 128">
                  <a:extLst>
                    <a:ext uri="{FF2B5EF4-FFF2-40B4-BE49-F238E27FC236}">
                      <a16:creationId xmlns:a16="http://schemas.microsoft.com/office/drawing/2014/main" id="{05AFF813-9743-9C6A-BA58-BF3346FA43E0}"/>
                    </a:ext>
                  </a:extLst>
                </p:cNvPr>
                <p:cNvPicPr/>
                <p:nvPr/>
              </p:nvPicPr>
              <p:blipFill>
                <a:blip r:embed="rId211"/>
                <a:stretch>
                  <a:fillRect/>
                </a:stretch>
              </p:blipFill>
              <p:spPr>
                <a:xfrm>
                  <a:off x="808053" y="5645501"/>
                  <a:ext cx="55800" cy="14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2">
              <p14:nvContentPartPr>
                <p14:cNvPr id="130" name="Ink 129">
                  <a:extLst>
                    <a:ext uri="{FF2B5EF4-FFF2-40B4-BE49-F238E27FC236}">
                      <a16:creationId xmlns:a16="http://schemas.microsoft.com/office/drawing/2014/main" id="{880EEE58-3F81-87FB-5CCF-1065F39F0A83}"/>
                    </a:ext>
                  </a:extLst>
                </p14:cNvPr>
                <p14:cNvContentPartPr/>
                <p14:nvPr/>
              </p14:nvContentPartPr>
              <p14:xfrm>
                <a:off x="818133" y="5582861"/>
                <a:ext cx="67680" cy="70920"/>
              </p14:xfrm>
            </p:contentPart>
          </mc:Choice>
          <mc:Fallback xmlns="">
            <p:pic>
              <p:nvPicPr>
                <p:cNvPr id="130" name="Ink 129">
                  <a:extLst>
                    <a:ext uri="{FF2B5EF4-FFF2-40B4-BE49-F238E27FC236}">
                      <a16:creationId xmlns:a16="http://schemas.microsoft.com/office/drawing/2014/main" id="{880EEE58-3F81-87FB-5CCF-1065F39F0A83}"/>
                    </a:ext>
                  </a:extLst>
                </p:cNvPr>
                <p:cNvPicPr/>
                <p:nvPr/>
              </p:nvPicPr>
              <p:blipFill>
                <a:blip r:embed="rId213"/>
                <a:stretch>
                  <a:fillRect/>
                </a:stretch>
              </p:blipFill>
              <p:spPr>
                <a:xfrm>
                  <a:off x="800493" y="5565221"/>
                  <a:ext cx="103320" cy="10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4">
              <p14:nvContentPartPr>
                <p14:cNvPr id="131" name="Ink 130">
                  <a:extLst>
                    <a:ext uri="{FF2B5EF4-FFF2-40B4-BE49-F238E27FC236}">
                      <a16:creationId xmlns:a16="http://schemas.microsoft.com/office/drawing/2014/main" id="{BE25A070-7C71-1AFA-EF30-EB4D82AF207F}"/>
                    </a:ext>
                  </a:extLst>
                </p14:cNvPr>
                <p14:cNvContentPartPr/>
                <p14:nvPr/>
              </p14:nvContentPartPr>
              <p14:xfrm>
                <a:off x="963213" y="5555141"/>
                <a:ext cx="97200" cy="196560"/>
              </p14:xfrm>
            </p:contentPart>
          </mc:Choice>
          <mc:Fallback xmlns="">
            <p:pic>
              <p:nvPicPr>
                <p:cNvPr id="131" name="Ink 130">
                  <a:extLst>
                    <a:ext uri="{FF2B5EF4-FFF2-40B4-BE49-F238E27FC236}">
                      <a16:creationId xmlns:a16="http://schemas.microsoft.com/office/drawing/2014/main" id="{BE25A070-7C71-1AFA-EF30-EB4D82AF207F}"/>
                    </a:ext>
                  </a:extLst>
                </p:cNvPr>
                <p:cNvPicPr/>
                <p:nvPr/>
              </p:nvPicPr>
              <p:blipFill>
                <a:blip r:embed="rId215"/>
                <a:stretch>
                  <a:fillRect/>
                </a:stretch>
              </p:blipFill>
              <p:spPr>
                <a:xfrm>
                  <a:off x="945573" y="5537141"/>
                  <a:ext cx="132840" cy="23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6">
              <p14:nvContentPartPr>
                <p14:cNvPr id="133" name="Ink 132">
                  <a:extLst>
                    <a:ext uri="{FF2B5EF4-FFF2-40B4-BE49-F238E27FC236}">
                      <a16:creationId xmlns:a16="http://schemas.microsoft.com/office/drawing/2014/main" id="{21198DF7-F0BA-78C0-2874-A12F57858A6C}"/>
                    </a:ext>
                  </a:extLst>
                </p14:cNvPr>
                <p14:cNvContentPartPr/>
                <p14:nvPr/>
              </p14:nvContentPartPr>
              <p14:xfrm>
                <a:off x="638133" y="5899301"/>
                <a:ext cx="188640" cy="287280"/>
              </p14:xfrm>
            </p:contentPart>
          </mc:Choice>
          <mc:Fallback xmlns="">
            <p:pic>
              <p:nvPicPr>
                <p:cNvPr id="133" name="Ink 132">
                  <a:extLst>
                    <a:ext uri="{FF2B5EF4-FFF2-40B4-BE49-F238E27FC236}">
                      <a16:creationId xmlns:a16="http://schemas.microsoft.com/office/drawing/2014/main" id="{21198DF7-F0BA-78C0-2874-A12F57858A6C}"/>
                    </a:ext>
                  </a:extLst>
                </p:cNvPr>
                <p:cNvPicPr/>
                <p:nvPr/>
              </p:nvPicPr>
              <p:blipFill>
                <a:blip r:embed="rId217"/>
                <a:stretch>
                  <a:fillRect/>
                </a:stretch>
              </p:blipFill>
              <p:spPr>
                <a:xfrm>
                  <a:off x="620133" y="5881301"/>
                  <a:ext cx="224280" cy="32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8">
              <p14:nvContentPartPr>
                <p14:cNvPr id="134" name="Ink 133">
                  <a:extLst>
                    <a:ext uri="{FF2B5EF4-FFF2-40B4-BE49-F238E27FC236}">
                      <a16:creationId xmlns:a16="http://schemas.microsoft.com/office/drawing/2014/main" id="{7674BF4C-F1E4-D635-DC5C-0C09AE6AA604}"/>
                    </a:ext>
                  </a:extLst>
                </p14:cNvPr>
                <p14:cNvContentPartPr/>
                <p14:nvPr/>
              </p14:nvContentPartPr>
              <p14:xfrm>
                <a:off x="845493" y="5954381"/>
                <a:ext cx="134640" cy="136440"/>
              </p14:xfrm>
            </p:contentPart>
          </mc:Choice>
          <mc:Fallback xmlns="">
            <p:pic>
              <p:nvPicPr>
                <p:cNvPr id="134" name="Ink 133">
                  <a:extLst>
                    <a:ext uri="{FF2B5EF4-FFF2-40B4-BE49-F238E27FC236}">
                      <a16:creationId xmlns:a16="http://schemas.microsoft.com/office/drawing/2014/main" id="{7674BF4C-F1E4-D635-DC5C-0C09AE6AA604}"/>
                    </a:ext>
                  </a:extLst>
                </p:cNvPr>
                <p:cNvPicPr/>
                <p:nvPr/>
              </p:nvPicPr>
              <p:blipFill>
                <a:blip r:embed="rId219"/>
                <a:stretch>
                  <a:fillRect/>
                </a:stretch>
              </p:blipFill>
              <p:spPr>
                <a:xfrm>
                  <a:off x="827493" y="5936381"/>
                  <a:ext cx="170280" cy="17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0">
              <p14:nvContentPartPr>
                <p14:cNvPr id="135" name="Ink 134">
                  <a:extLst>
                    <a:ext uri="{FF2B5EF4-FFF2-40B4-BE49-F238E27FC236}">
                      <a16:creationId xmlns:a16="http://schemas.microsoft.com/office/drawing/2014/main" id="{1E19CAC6-2770-D5FA-9816-BFDDAA7CCA27}"/>
                    </a:ext>
                  </a:extLst>
                </p14:cNvPr>
                <p14:cNvContentPartPr/>
                <p14:nvPr/>
              </p14:nvContentPartPr>
              <p14:xfrm>
                <a:off x="1061853" y="5890301"/>
                <a:ext cx="129600" cy="185760"/>
              </p14:xfrm>
            </p:contentPart>
          </mc:Choice>
          <mc:Fallback xmlns="">
            <p:pic>
              <p:nvPicPr>
                <p:cNvPr id="135" name="Ink 134">
                  <a:extLst>
                    <a:ext uri="{FF2B5EF4-FFF2-40B4-BE49-F238E27FC236}">
                      <a16:creationId xmlns:a16="http://schemas.microsoft.com/office/drawing/2014/main" id="{1E19CAC6-2770-D5FA-9816-BFDDAA7CCA27}"/>
                    </a:ext>
                  </a:extLst>
                </p:cNvPr>
                <p:cNvPicPr/>
                <p:nvPr/>
              </p:nvPicPr>
              <p:blipFill>
                <a:blip r:embed="rId221"/>
                <a:stretch>
                  <a:fillRect/>
                </a:stretch>
              </p:blipFill>
              <p:spPr>
                <a:xfrm>
                  <a:off x="1043853" y="5872661"/>
                  <a:ext cx="165240" cy="22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2">
              <p14:nvContentPartPr>
                <p14:cNvPr id="137" name="Ink 136">
                  <a:extLst>
                    <a:ext uri="{FF2B5EF4-FFF2-40B4-BE49-F238E27FC236}">
                      <a16:creationId xmlns:a16="http://schemas.microsoft.com/office/drawing/2014/main" id="{9A96A420-E43D-F388-787C-1E12C02E67FD}"/>
                    </a:ext>
                  </a:extLst>
                </p14:cNvPr>
                <p14:cNvContentPartPr/>
                <p14:nvPr/>
              </p14:nvContentPartPr>
              <p14:xfrm>
                <a:off x="599253" y="3930461"/>
                <a:ext cx="187560" cy="602640"/>
              </p14:xfrm>
            </p:contentPart>
          </mc:Choice>
          <mc:Fallback xmlns="">
            <p:pic>
              <p:nvPicPr>
                <p:cNvPr id="137" name="Ink 136">
                  <a:extLst>
                    <a:ext uri="{FF2B5EF4-FFF2-40B4-BE49-F238E27FC236}">
                      <a16:creationId xmlns:a16="http://schemas.microsoft.com/office/drawing/2014/main" id="{9A96A420-E43D-F388-787C-1E12C02E67FD}"/>
                    </a:ext>
                  </a:extLst>
                </p:cNvPr>
                <p:cNvPicPr/>
                <p:nvPr/>
              </p:nvPicPr>
              <p:blipFill>
                <a:blip r:embed="rId223"/>
                <a:stretch>
                  <a:fillRect/>
                </a:stretch>
              </p:blipFill>
              <p:spPr>
                <a:xfrm>
                  <a:off x="581613" y="3912461"/>
                  <a:ext cx="223200" cy="63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4">
              <p14:nvContentPartPr>
                <p14:cNvPr id="138" name="Ink 137">
                  <a:extLst>
                    <a:ext uri="{FF2B5EF4-FFF2-40B4-BE49-F238E27FC236}">
                      <a16:creationId xmlns:a16="http://schemas.microsoft.com/office/drawing/2014/main" id="{A0410DF8-B01F-67CB-1677-8591FFBCF734}"/>
                    </a:ext>
                  </a:extLst>
                </p14:cNvPr>
                <p14:cNvContentPartPr/>
                <p14:nvPr/>
              </p14:nvContentPartPr>
              <p14:xfrm>
                <a:off x="638493" y="3558941"/>
                <a:ext cx="126720" cy="267480"/>
              </p14:xfrm>
            </p:contentPart>
          </mc:Choice>
          <mc:Fallback xmlns="">
            <p:pic>
              <p:nvPicPr>
                <p:cNvPr id="138" name="Ink 137">
                  <a:extLst>
                    <a:ext uri="{FF2B5EF4-FFF2-40B4-BE49-F238E27FC236}">
                      <a16:creationId xmlns:a16="http://schemas.microsoft.com/office/drawing/2014/main" id="{A0410DF8-B01F-67CB-1677-8591FFBCF734}"/>
                    </a:ext>
                  </a:extLst>
                </p:cNvPr>
                <p:cNvPicPr/>
                <p:nvPr/>
              </p:nvPicPr>
              <p:blipFill>
                <a:blip r:embed="rId225"/>
                <a:stretch>
                  <a:fillRect/>
                </a:stretch>
              </p:blipFill>
              <p:spPr>
                <a:xfrm>
                  <a:off x="620493" y="3541301"/>
                  <a:ext cx="162360" cy="30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6">
              <p14:nvContentPartPr>
                <p14:cNvPr id="139" name="Ink 138">
                  <a:extLst>
                    <a:ext uri="{FF2B5EF4-FFF2-40B4-BE49-F238E27FC236}">
                      <a16:creationId xmlns:a16="http://schemas.microsoft.com/office/drawing/2014/main" id="{622F57E7-D7A8-A5BE-E9A8-68233B3D6F19}"/>
                    </a:ext>
                  </a:extLst>
                </p14:cNvPr>
                <p14:cNvContentPartPr/>
                <p14:nvPr/>
              </p14:nvContentPartPr>
              <p14:xfrm>
                <a:off x="835053" y="3575861"/>
                <a:ext cx="115560" cy="187920"/>
              </p14:xfrm>
            </p:contentPart>
          </mc:Choice>
          <mc:Fallback xmlns="">
            <p:pic>
              <p:nvPicPr>
                <p:cNvPr id="139" name="Ink 138">
                  <a:extLst>
                    <a:ext uri="{FF2B5EF4-FFF2-40B4-BE49-F238E27FC236}">
                      <a16:creationId xmlns:a16="http://schemas.microsoft.com/office/drawing/2014/main" id="{622F57E7-D7A8-A5BE-E9A8-68233B3D6F19}"/>
                    </a:ext>
                  </a:extLst>
                </p:cNvPr>
                <p:cNvPicPr/>
                <p:nvPr/>
              </p:nvPicPr>
              <p:blipFill>
                <a:blip r:embed="rId227"/>
                <a:stretch>
                  <a:fillRect/>
                </a:stretch>
              </p:blipFill>
              <p:spPr>
                <a:xfrm>
                  <a:off x="817413" y="3558221"/>
                  <a:ext cx="151200" cy="2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8">
              <p14:nvContentPartPr>
                <p14:cNvPr id="140" name="Ink 139">
                  <a:extLst>
                    <a:ext uri="{FF2B5EF4-FFF2-40B4-BE49-F238E27FC236}">
                      <a16:creationId xmlns:a16="http://schemas.microsoft.com/office/drawing/2014/main" id="{37B5BDFD-AA56-50AF-84BB-A2C51F814CC6}"/>
                    </a:ext>
                  </a:extLst>
                </p14:cNvPr>
                <p14:cNvContentPartPr/>
                <p14:nvPr/>
              </p14:nvContentPartPr>
              <p14:xfrm>
                <a:off x="1012533" y="3510341"/>
                <a:ext cx="127440" cy="300240"/>
              </p14:xfrm>
            </p:contentPart>
          </mc:Choice>
          <mc:Fallback xmlns="">
            <p:pic>
              <p:nvPicPr>
                <p:cNvPr id="140" name="Ink 139">
                  <a:extLst>
                    <a:ext uri="{FF2B5EF4-FFF2-40B4-BE49-F238E27FC236}">
                      <a16:creationId xmlns:a16="http://schemas.microsoft.com/office/drawing/2014/main" id="{37B5BDFD-AA56-50AF-84BB-A2C51F814CC6}"/>
                    </a:ext>
                  </a:extLst>
                </p:cNvPr>
                <p:cNvPicPr/>
                <p:nvPr/>
              </p:nvPicPr>
              <p:blipFill>
                <a:blip r:embed="rId229"/>
                <a:stretch>
                  <a:fillRect/>
                </a:stretch>
              </p:blipFill>
              <p:spPr>
                <a:xfrm>
                  <a:off x="994893" y="3492341"/>
                  <a:ext cx="163080" cy="33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0">
              <p14:nvContentPartPr>
                <p14:cNvPr id="142" name="Ink 141">
                  <a:extLst>
                    <a:ext uri="{FF2B5EF4-FFF2-40B4-BE49-F238E27FC236}">
                      <a16:creationId xmlns:a16="http://schemas.microsoft.com/office/drawing/2014/main" id="{11192E1E-FB9E-F742-7683-B2246E08481C}"/>
                    </a:ext>
                  </a:extLst>
                </p14:cNvPr>
                <p14:cNvContentPartPr/>
                <p14:nvPr/>
              </p14:nvContentPartPr>
              <p14:xfrm>
                <a:off x="1337253" y="3065381"/>
                <a:ext cx="247680" cy="1231560"/>
              </p14:xfrm>
            </p:contentPart>
          </mc:Choice>
          <mc:Fallback xmlns="">
            <p:pic>
              <p:nvPicPr>
                <p:cNvPr id="142" name="Ink 141">
                  <a:extLst>
                    <a:ext uri="{FF2B5EF4-FFF2-40B4-BE49-F238E27FC236}">
                      <a16:creationId xmlns:a16="http://schemas.microsoft.com/office/drawing/2014/main" id="{11192E1E-FB9E-F742-7683-B2246E08481C}"/>
                    </a:ext>
                  </a:extLst>
                </p:cNvPr>
                <p:cNvPicPr/>
                <p:nvPr/>
              </p:nvPicPr>
              <p:blipFill>
                <a:blip r:embed="rId231"/>
                <a:stretch>
                  <a:fillRect/>
                </a:stretch>
              </p:blipFill>
              <p:spPr>
                <a:xfrm>
                  <a:off x="1319253" y="3047381"/>
                  <a:ext cx="283320" cy="126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2">
              <p14:nvContentPartPr>
                <p14:cNvPr id="143" name="Ink 142">
                  <a:extLst>
                    <a:ext uri="{FF2B5EF4-FFF2-40B4-BE49-F238E27FC236}">
                      <a16:creationId xmlns:a16="http://schemas.microsoft.com/office/drawing/2014/main" id="{F0EA9FAF-677D-EF03-C06D-BC79F40F5D59}"/>
                    </a:ext>
                  </a:extLst>
                </p14:cNvPr>
                <p14:cNvContentPartPr/>
                <p14:nvPr/>
              </p14:nvContentPartPr>
              <p14:xfrm>
                <a:off x="1159773" y="2618621"/>
                <a:ext cx="206640" cy="261720"/>
              </p14:xfrm>
            </p:contentPart>
          </mc:Choice>
          <mc:Fallback xmlns="">
            <p:pic>
              <p:nvPicPr>
                <p:cNvPr id="143" name="Ink 142">
                  <a:extLst>
                    <a:ext uri="{FF2B5EF4-FFF2-40B4-BE49-F238E27FC236}">
                      <a16:creationId xmlns:a16="http://schemas.microsoft.com/office/drawing/2014/main" id="{F0EA9FAF-677D-EF03-C06D-BC79F40F5D59}"/>
                    </a:ext>
                  </a:extLst>
                </p:cNvPr>
                <p:cNvPicPr/>
                <p:nvPr/>
              </p:nvPicPr>
              <p:blipFill>
                <a:blip r:embed="rId233"/>
                <a:stretch>
                  <a:fillRect/>
                </a:stretch>
              </p:blipFill>
              <p:spPr>
                <a:xfrm>
                  <a:off x="1141773" y="2600621"/>
                  <a:ext cx="242280" cy="29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4">
              <p14:nvContentPartPr>
                <p14:cNvPr id="144" name="Ink 143">
                  <a:extLst>
                    <a:ext uri="{FF2B5EF4-FFF2-40B4-BE49-F238E27FC236}">
                      <a16:creationId xmlns:a16="http://schemas.microsoft.com/office/drawing/2014/main" id="{C2AA175E-41A6-CA6E-B5E4-13259397136A}"/>
                    </a:ext>
                  </a:extLst>
                </p14:cNvPr>
                <p14:cNvContentPartPr/>
                <p14:nvPr/>
              </p14:nvContentPartPr>
              <p14:xfrm>
                <a:off x="1168053" y="2701421"/>
                <a:ext cx="176040" cy="51840"/>
              </p14:xfrm>
            </p:contentPart>
          </mc:Choice>
          <mc:Fallback xmlns="">
            <p:pic>
              <p:nvPicPr>
                <p:cNvPr id="144" name="Ink 143">
                  <a:extLst>
                    <a:ext uri="{FF2B5EF4-FFF2-40B4-BE49-F238E27FC236}">
                      <a16:creationId xmlns:a16="http://schemas.microsoft.com/office/drawing/2014/main" id="{C2AA175E-41A6-CA6E-B5E4-13259397136A}"/>
                    </a:ext>
                  </a:extLst>
                </p:cNvPr>
                <p:cNvPicPr/>
                <p:nvPr/>
              </p:nvPicPr>
              <p:blipFill>
                <a:blip r:embed="rId235"/>
                <a:stretch>
                  <a:fillRect/>
                </a:stretch>
              </p:blipFill>
              <p:spPr>
                <a:xfrm>
                  <a:off x="1150053" y="2683781"/>
                  <a:ext cx="211680" cy="8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6">
              <p14:nvContentPartPr>
                <p14:cNvPr id="145" name="Ink 144">
                  <a:extLst>
                    <a:ext uri="{FF2B5EF4-FFF2-40B4-BE49-F238E27FC236}">
                      <a16:creationId xmlns:a16="http://schemas.microsoft.com/office/drawing/2014/main" id="{918133CB-0B2E-ABED-8A6E-0D495405DE1C}"/>
                    </a:ext>
                  </a:extLst>
                </p14:cNvPr>
                <p14:cNvContentPartPr/>
                <p14:nvPr/>
              </p14:nvContentPartPr>
              <p14:xfrm>
                <a:off x="1396293" y="2592341"/>
                <a:ext cx="154080" cy="288000"/>
              </p14:xfrm>
            </p:contentPart>
          </mc:Choice>
          <mc:Fallback xmlns="">
            <p:pic>
              <p:nvPicPr>
                <p:cNvPr id="145" name="Ink 144">
                  <a:extLst>
                    <a:ext uri="{FF2B5EF4-FFF2-40B4-BE49-F238E27FC236}">
                      <a16:creationId xmlns:a16="http://schemas.microsoft.com/office/drawing/2014/main" id="{918133CB-0B2E-ABED-8A6E-0D495405DE1C}"/>
                    </a:ext>
                  </a:extLst>
                </p:cNvPr>
                <p:cNvPicPr/>
                <p:nvPr/>
              </p:nvPicPr>
              <p:blipFill>
                <a:blip r:embed="rId237"/>
                <a:stretch>
                  <a:fillRect/>
                </a:stretch>
              </p:blipFill>
              <p:spPr>
                <a:xfrm>
                  <a:off x="1378293" y="2574341"/>
                  <a:ext cx="189720" cy="32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8">
              <p14:nvContentPartPr>
                <p14:cNvPr id="146" name="Ink 145">
                  <a:extLst>
                    <a:ext uri="{FF2B5EF4-FFF2-40B4-BE49-F238E27FC236}">
                      <a16:creationId xmlns:a16="http://schemas.microsoft.com/office/drawing/2014/main" id="{88734A9F-27DE-B447-6A1E-514A9058E69E}"/>
                    </a:ext>
                  </a:extLst>
                </p14:cNvPr>
                <p14:cNvContentPartPr/>
                <p14:nvPr/>
              </p14:nvContentPartPr>
              <p14:xfrm>
                <a:off x="1612293" y="2539781"/>
                <a:ext cx="146880" cy="280440"/>
              </p14:xfrm>
            </p:contentPart>
          </mc:Choice>
          <mc:Fallback xmlns="">
            <p:pic>
              <p:nvPicPr>
                <p:cNvPr id="146" name="Ink 145">
                  <a:extLst>
                    <a:ext uri="{FF2B5EF4-FFF2-40B4-BE49-F238E27FC236}">
                      <a16:creationId xmlns:a16="http://schemas.microsoft.com/office/drawing/2014/main" id="{88734A9F-27DE-B447-6A1E-514A9058E69E}"/>
                    </a:ext>
                  </a:extLst>
                </p:cNvPr>
                <p:cNvPicPr/>
                <p:nvPr/>
              </p:nvPicPr>
              <p:blipFill>
                <a:blip r:embed="rId239"/>
                <a:stretch>
                  <a:fillRect/>
                </a:stretch>
              </p:blipFill>
              <p:spPr>
                <a:xfrm>
                  <a:off x="1594293" y="2521781"/>
                  <a:ext cx="182520" cy="31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0">
              <p14:nvContentPartPr>
                <p14:cNvPr id="147" name="Ink 146">
                  <a:extLst>
                    <a:ext uri="{FF2B5EF4-FFF2-40B4-BE49-F238E27FC236}">
                      <a16:creationId xmlns:a16="http://schemas.microsoft.com/office/drawing/2014/main" id="{6620CE79-3E5C-001B-87EB-CA5B0B1CC20F}"/>
                    </a:ext>
                  </a:extLst>
                </p14:cNvPr>
                <p14:cNvContentPartPr/>
                <p14:nvPr/>
              </p14:nvContentPartPr>
              <p14:xfrm>
                <a:off x="312333" y="2736701"/>
                <a:ext cx="187200" cy="332280"/>
              </p14:xfrm>
            </p:contentPart>
          </mc:Choice>
          <mc:Fallback xmlns="">
            <p:pic>
              <p:nvPicPr>
                <p:cNvPr id="147" name="Ink 146">
                  <a:extLst>
                    <a:ext uri="{FF2B5EF4-FFF2-40B4-BE49-F238E27FC236}">
                      <a16:creationId xmlns:a16="http://schemas.microsoft.com/office/drawing/2014/main" id="{6620CE79-3E5C-001B-87EB-CA5B0B1CC20F}"/>
                    </a:ext>
                  </a:extLst>
                </p:cNvPr>
                <p:cNvPicPr/>
                <p:nvPr/>
              </p:nvPicPr>
              <p:blipFill>
                <a:blip r:embed="rId241"/>
                <a:stretch>
                  <a:fillRect/>
                </a:stretch>
              </p:blipFill>
              <p:spPr>
                <a:xfrm>
                  <a:off x="294333" y="2718701"/>
                  <a:ext cx="222840" cy="36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2">
              <p14:nvContentPartPr>
                <p14:cNvPr id="148" name="Ink 147">
                  <a:extLst>
                    <a:ext uri="{FF2B5EF4-FFF2-40B4-BE49-F238E27FC236}">
                      <a16:creationId xmlns:a16="http://schemas.microsoft.com/office/drawing/2014/main" id="{7FA85B6F-F44B-D354-2870-670D2FC0A76C}"/>
                    </a:ext>
                  </a:extLst>
                </p14:cNvPr>
                <p14:cNvContentPartPr/>
                <p14:nvPr/>
              </p14:nvContentPartPr>
              <p14:xfrm>
                <a:off x="571893" y="2772341"/>
                <a:ext cx="167400" cy="384480"/>
              </p14:xfrm>
            </p:contentPart>
          </mc:Choice>
          <mc:Fallback xmlns="">
            <p:pic>
              <p:nvPicPr>
                <p:cNvPr id="148" name="Ink 147">
                  <a:extLst>
                    <a:ext uri="{FF2B5EF4-FFF2-40B4-BE49-F238E27FC236}">
                      <a16:creationId xmlns:a16="http://schemas.microsoft.com/office/drawing/2014/main" id="{7FA85B6F-F44B-D354-2870-670D2FC0A76C}"/>
                    </a:ext>
                  </a:extLst>
                </p:cNvPr>
                <p:cNvPicPr/>
                <p:nvPr/>
              </p:nvPicPr>
              <p:blipFill>
                <a:blip r:embed="rId243"/>
                <a:stretch>
                  <a:fillRect/>
                </a:stretch>
              </p:blipFill>
              <p:spPr>
                <a:xfrm>
                  <a:off x="554253" y="2754701"/>
                  <a:ext cx="203040" cy="42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4">
              <p14:nvContentPartPr>
                <p14:cNvPr id="149" name="Ink 148">
                  <a:extLst>
                    <a:ext uri="{FF2B5EF4-FFF2-40B4-BE49-F238E27FC236}">
                      <a16:creationId xmlns:a16="http://schemas.microsoft.com/office/drawing/2014/main" id="{10F65FC1-0E76-FA01-D05F-027E2754B99C}"/>
                    </a:ext>
                  </a:extLst>
                </p14:cNvPr>
                <p14:cNvContentPartPr/>
                <p14:nvPr/>
              </p14:nvContentPartPr>
              <p14:xfrm>
                <a:off x="766653" y="2741021"/>
                <a:ext cx="70200" cy="218160"/>
              </p14:xfrm>
            </p:contentPart>
          </mc:Choice>
          <mc:Fallback xmlns="">
            <p:pic>
              <p:nvPicPr>
                <p:cNvPr id="149" name="Ink 148">
                  <a:extLst>
                    <a:ext uri="{FF2B5EF4-FFF2-40B4-BE49-F238E27FC236}">
                      <a16:creationId xmlns:a16="http://schemas.microsoft.com/office/drawing/2014/main" id="{10F65FC1-0E76-FA01-D05F-027E2754B99C}"/>
                    </a:ext>
                  </a:extLst>
                </p:cNvPr>
                <p:cNvPicPr/>
                <p:nvPr/>
              </p:nvPicPr>
              <p:blipFill>
                <a:blip r:embed="rId245"/>
                <a:stretch>
                  <a:fillRect/>
                </a:stretch>
              </p:blipFill>
              <p:spPr>
                <a:xfrm>
                  <a:off x="749013" y="2723381"/>
                  <a:ext cx="105840" cy="25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6">
              <p14:nvContentPartPr>
                <p14:cNvPr id="150" name="Ink 149">
                  <a:extLst>
                    <a:ext uri="{FF2B5EF4-FFF2-40B4-BE49-F238E27FC236}">
                      <a16:creationId xmlns:a16="http://schemas.microsoft.com/office/drawing/2014/main" id="{387C8298-B037-A3CA-FFFC-0CFBD616D672}"/>
                    </a:ext>
                  </a:extLst>
                </p14:cNvPr>
                <p14:cNvContentPartPr/>
                <p14:nvPr/>
              </p14:nvContentPartPr>
              <p14:xfrm>
                <a:off x="865293" y="2851181"/>
                <a:ext cx="54000" cy="87480"/>
              </p14:xfrm>
            </p:contentPart>
          </mc:Choice>
          <mc:Fallback xmlns="">
            <p:pic>
              <p:nvPicPr>
                <p:cNvPr id="150" name="Ink 149">
                  <a:extLst>
                    <a:ext uri="{FF2B5EF4-FFF2-40B4-BE49-F238E27FC236}">
                      <a16:creationId xmlns:a16="http://schemas.microsoft.com/office/drawing/2014/main" id="{387C8298-B037-A3CA-FFFC-0CFBD616D672}"/>
                    </a:ext>
                  </a:extLst>
                </p:cNvPr>
                <p:cNvPicPr/>
                <p:nvPr/>
              </p:nvPicPr>
              <p:blipFill>
                <a:blip r:embed="rId247"/>
                <a:stretch>
                  <a:fillRect/>
                </a:stretch>
              </p:blipFill>
              <p:spPr>
                <a:xfrm>
                  <a:off x="847293" y="2833181"/>
                  <a:ext cx="89640" cy="12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8">
              <p14:nvContentPartPr>
                <p14:cNvPr id="151" name="Ink 150">
                  <a:extLst>
                    <a:ext uri="{FF2B5EF4-FFF2-40B4-BE49-F238E27FC236}">
                      <a16:creationId xmlns:a16="http://schemas.microsoft.com/office/drawing/2014/main" id="{AAB62C00-62ED-4327-C1D1-5D741976B0C8}"/>
                    </a:ext>
                  </a:extLst>
                </p14:cNvPr>
                <p14:cNvContentPartPr/>
                <p14:nvPr/>
              </p14:nvContentPartPr>
              <p14:xfrm>
                <a:off x="934053" y="2703941"/>
                <a:ext cx="87480" cy="255960"/>
              </p14:xfrm>
            </p:contentPart>
          </mc:Choice>
          <mc:Fallback xmlns="">
            <p:pic>
              <p:nvPicPr>
                <p:cNvPr id="151" name="Ink 150">
                  <a:extLst>
                    <a:ext uri="{FF2B5EF4-FFF2-40B4-BE49-F238E27FC236}">
                      <a16:creationId xmlns:a16="http://schemas.microsoft.com/office/drawing/2014/main" id="{AAB62C00-62ED-4327-C1D1-5D741976B0C8}"/>
                    </a:ext>
                  </a:extLst>
                </p:cNvPr>
                <p:cNvPicPr/>
                <p:nvPr/>
              </p:nvPicPr>
              <p:blipFill>
                <a:blip r:embed="rId249"/>
                <a:stretch>
                  <a:fillRect/>
                </a:stretch>
              </p:blipFill>
              <p:spPr>
                <a:xfrm>
                  <a:off x="916053" y="2685941"/>
                  <a:ext cx="123120" cy="29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0">
              <p14:nvContentPartPr>
                <p14:cNvPr id="152" name="Ink 151">
                  <a:extLst>
                    <a:ext uri="{FF2B5EF4-FFF2-40B4-BE49-F238E27FC236}">
                      <a16:creationId xmlns:a16="http://schemas.microsoft.com/office/drawing/2014/main" id="{EDA63B79-356B-3E60-990E-91617E7C7CB0}"/>
                    </a:ext>
                  </a:extLst>
                </p14:cNvPr>
                <p14:cNvContentPartPr/>
                <p14:nvPr/>
              </p14:nvContentPartPr>
              <p14:xfrm>
                <a:off x="943773" y="2793941"/>
                <a:ext cx="165240" cy="87480"/>
              </p14:xfrm>
            </p:contentPart>
          </mc:Choice>
          <mc:Fallback xmlns="">
            <p:pic>
              <p:nvPicPr>
                <p:cNvPr id="152" name="Ink 151">
                  <a:extLst>
                    <a:ext uri="{FF2B5EF4-FFF2-40B4-BE49-F238E27FC236}">
                      <a16:creationId xmlns:a16="http://schemas.microsoft.com/office/drawing/2014/main" id="{EDA63B79-356B-3E60-990E-91617E7C7CB0}"/>
                    </a:ext>
                  </a:extLst>
                </p:cNvPr>
                <p:cNvPicPr/>
                <p:nvPr/>
              </p:nvPicPr>
              <p:blipFill>
                <a:blip r:embed="rId251"/>
                <a:stretch>
                  <a:fillRect/>
                </a:stretch>
              </p:blipFill>
              <p:spPr>
                <a:xfrm>
                  <a:off x="926133" y="2775941"/>
                  <a:ext cx="200880" cy="123120"/>
                </a:xfrm>
                <a:prstGeom prst="rect">
                  <a:avLst/>
                </a:prstGeom>
              </p:spPr>
            </p:pic>
          </mc:Fallback>
        </mc:AlternateContent>
      </p:grpSp>
    </p:spTree>
    <p:extLst>
      <p:ext uri="{BB962C8B-B14F-4D97-AF65-F5344CB8AC3E}">
        <p14:creationId xmlns:p14="http://schemas.microsoft.com/office/powerpoint/2010/main" val="874451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31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t>App.view.xml</a:t>
            </a:r>
          </a:p>
          <a:p>
            <a:pPr marL="285750" indent="-285750">
              <a:buFontTx/>
              <a:buChar char="-"/>
            </a:pPr>
            <a:r>
              <a:rPr lang="en-US" dirty="0"/>
              <a:t>Component.js</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3"/>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8199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rPr>
              <a:t>Empty.view.xml</a:t>
            </a:r>
          </a:p>
          <a:p>
            <a:pPr marL="285750" indent="-285750">
              <a:buFontTx/>
              <a:buChar char="-"/>
            </a:pPr>
            <a:r>
              <a:rPr lang="en-US" dirty="0">
                <a:solidFill>
                  <a:srgbClr val="000000"/>
                </a:solidFill>
              </a:rPr>
              <a:t>Empty.controller.js</a:t>
            </a:r>
          </a:p>
          <a:p>
            <a:pPr marL="285750" indent="-285750">
              <a:buFontTx/>
              <a:buChar char="-"/>
            </a:pPr>
            <a:r>
              <a:rPr lang="en-US" b="0" dirty="0">
                <a:solidFill>
                  <a:srgbClr val="000000"/>
                </a:solidFill>
                <a:effectLst/>
              </a:rPr>
              <a:t>Component.js</a:t>
            </a:r>
          </a:p>
          <a:p>
            <a:pPr marL="285750" indent="-285750">
              <a:buFontTx/>
              <a:buChar char="-"/>
            </a:pPr>
            <a:r>
              <a:rPr lang="en-US" dirty="0">
                <a:solidFill>
                  <a:srgbClr val="000000"/>
                </a:solidFill>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3"/>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C7507C9-8667-E2ED-B57F-52EE41751466}"/>
                  </a:ext>
                </a:extLst>
              </p14:cNvPr>
              <p14:cNvContentPartPr/>
              <p14:nvPr/>
            </p14:nvContentPartPr>
            <p14:xfrm>
              <a:off x="1934853" y="4512941"/>
              <a:ext cx="155880" cy="204120"/>
            </p14:xfrm>
          </p:contentPart>
        </mc:Choice>
        <mc:Fallback xmlns="">
          <p:pic>
            <p:nvPicPr>
              <p:cNvPr id="5" name="Ink 4">
                <a:extLst>
                  <a:ext uri="{FF2B5EF4-FFF2-40B4-BE49-F238E27FC236}">
                    <a16:creationId xmlns:a16="http://schemas.microsoft.com/office/drawing/2014/main" id="{4C7507C9-8667-E2ED-B57F-52EE41751466}"/>
                  </a:ext>
                </a:extLst>
              </p:cNvPr>
              <p:cNvPicPr/>
              <p:nvPr/>
            </p:nvPicPr>
            <p:blipFill>
              <a:blip r:embed="rId5"/>
              <a:stretch>
                <a:fillRect/>
              </a:stretch>
            </p:blipFill>
            <p:spPr>
              <a:xfrm>
                <a:off x="1925853" y="4503941"/>
                <a:ext cx="1735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D93BD62-315F-A70C-395D-785AB243E3B9}"/>
                  </a:ext>
                </a:extLst>
              </p14:cNvPr>
              <p14:cNvContentPartPr/>
              <p14:nvPr/>
            </p14:nvContentPartPr>
            <p14:xfrm>
              <a:off x="2139333" y="4475501"/>
              <a:ext cx="103320" cy="217440"/>
            </p14:xfrm>
          </p:contentPart>
        </mc:Choice>
        <mc:Fallback xmlns="">
          <p:pic>
            <p:nvPicPr>
              <p:cNvPr id="7" name="Ink 6">
                <a:extLst>
                  <a:ext uri="{FF2B5EF4-FFF2-40B4-BE49-F238E27FC236}">
                    <a16:creationId xmlns:a16="http://schemas.microsoft.com/office/drawing/2014/main" id="{AD93BD62-315F-A70C-395D-785AB243E3B9}"/>
                  </a:ext>
                </a:extLst>
              </p:cNvPr>
              <p:cNvPicPr/>
              <p:nvPr/>
            </p:nvPicPr>
            <p:blipFill>
              <a:blip r:embed="rId7"/>
              <a:stretch>
                <a:fillRect/>
              </a:stretch>
            </p:blipFill>
            <p:spPr>
              <a:xfrm>
                <a:off x="2130693" y="4466861"/>
                <a:ext cx="1209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817D4E56-5CBB-8434-3202-ADAC1CEB5F3D}"/>
                  </a:ext>
                </a:extLst>
              </p14:cNvPr>
              <p14:cNvContentPartPr/>
              <p14:nvPr/>
            </p14:nvContentPartPr>
            <p14:xfrm>
              <a:off x="2133573" y="4530941"/>
              <a:ext cx="140400" cy="90000"/>
            </p14:xfrm>
          </p:contentPart>
        </mc:Choice>
        <mc:Fallback xmlns="">
          <p:pic>
            <p:nvPicPr>
              <p:cNvPr id="9" name="Ink 8">
                <a:extLst>
                  <a:ext uri="{FF2B5EF4-FFF2-40B4-BE49-F238E27FC236}">
                    <a16:creationId xmlns:a16="http://schemas.microsoft.com/office/drawing/2014/main" id="{817D4E56-5CBB-8434-3202-ADAC1CEB5F3D}"/>
                  </a:ext>
                </a:extLst>
              </p:cNvPr>
              <p:cNvPicPr/>
              <p:nvPr/>
            </p:nvPicPr>
            <p:blipFill>
              <a:blip r:embed="rId9"/>
              <a:stretch>
                <a:fillRect/>
              </a:stretch>
            </p:blipFill>
            <p:spPr>
              <a:xfrm>
                <a:off x="2124573" y="4522301"/>
                <a:ext cx="1580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9" name="Ink 38">
                <a:extLst>
                  <a:ext uri="{FF2B5EF4-FFF2-40B4-BE49-F238E27FC236}">
                    <a16:creationId xmlns:a16="http://schemas.microsoft.com/office/drawing/2014/main" id="{0E00F187-4D4C-0CA7-A72A-B224C5BAE57D}"/>
                  </a:ext>
                </a:extLst>
              </p14:cNvPr>
              <p14:cNvContentPartPr/>
              <p14:nvPr/>
            </p14:nvContentPartPr>
            <p14:xfrm>
              <a:off x="2222493" y="6083261"/>
              <a:ext cx="1357200" cy="196200"/>
            </p14:xfrm>
          </p:contentPart>
        </mc:Choice>
        <mc:Fallback xmlns="">
          <p:pic>
            <p:nvPicPr>
              <p:cNvPr id="39" name="Ink 38">
                <a:extLst>
                  <a:ext uri="{FF2B5EF4-FFF2-40B4-BE49-F238E27FC236}">
                    <a16:creationId xmlns:a16="http://schemas.microsoft.com/office/drawing/2014/main" id="{0E00F187-4D4C-0CA7-A72A-B224C5BAE57D}"/>
                  </a:ext>
                </a:extLst>
              </p:cNvPr>
              <p:cNvPicPr/>
              <p:nvPr/>
            </p:nvPicPr>
            <p:blipFill>
              <a:blip r:embed="rId11"/>
              <a:stretch>
                <a:fillRect/>
              </a:stretch>
            </p:blipFill>
            <p:spPr>
              <a:xfrm>
                <a:off x="2213493" y="6074261"/>
                <a:ext cx="1374840" cy="213840"/>
              </a:xfrm>
              <a:prstGeom prst="rect">
                <a:avLst/>
              </a:prstGeom>
            </p:spPr>
          </p:pic>
        </mc:Fallback>
      </mc:AlternateContent>
      <p:grpSp>
        <p:nvGrpSpPr>
          <p:cNvPr id="43" name="Group 42">
            <a:extLst>
              <a:ext uri="{FF2B5EF4-FFF2-40B4-BE49-F238E27FC236}">
                <a16:creationId xmlns:a16="http://schemas.microsoft.com/office/drawing/2014/main" id="{384BD408-865C-9D5A-97DD-FB67F85E57BA}"/>
              </a:ext>
            </a:extLst>
          </p:cNvPr>
          <p:cNvGrpSpPr/>
          <p:nvPr/>
        </p:nvGrpSpPr>
        <p:grpSpPr>
          <a:xfrm>
            <a:off x="458133" y="4842341"/>
            <a:ext cx="3260160" cy="1274760"/>
            <a:chOff x="458133" y="4842341"/>
            <a:chExt cx="3260160" cy="127476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5F9CC3D9-5EA2-A539-5621-8C4A110235B3}"/>
                    </a:ext>
                  </a:extLst>
                </p14:cNvPr>
                <p14:cNvContentPartPr/>
                <p14:nvPr/>
              </p14:nvContentPartPr>
              <p14:xfrm>
                <a:off x="458133" y="4842341"/>
                <a:ext cx="3260160" cy="821520"/>
              </p14:xfrm>
            </p:contentPart>
          </mc:Choice>
          <mc:Fallback xmlns="">
            <p:pic>
              <p:nvPicPr>
                <p:cNvPr id="10" name="Ink 9">
                  <a:extLst>
                    <a:ext uri="{FF2B5EF4-FFF2-40B4-BE49-F238E27FC236}">
                      <a16:creationId xmlns:a16="http://schemas.microsoft.com/office/drawing/2014/main" id="{5F9CC3D9-5EA2-A539-5621-8C4A110235B3}"/>
                    </a:ext>
                  </a:extLst>
                </p:cNvPr>
                <p:cNvPicPr/>
                <p:nvPr/>
              </p:nvPicPr>
              <p:blipFill>
                <a:blip r:embed="rId13"/>
                <a:stretch>
                  <a:fillRect/>
                </a:stretch>
              </p:blipFill>
              <p:spPr>
                <a:xfrm>
                  <a:off x="449133" y="4833701"/>
                  <a:ext cx="3277800" cy="83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2E123445-ECCB-EA25-DFC8-1EF4C0C9CFD7}"/>
                    </a:ext>
                  </a:extLst>
                </p14:cNvPr>
                <p14:cNvContentPartPr/>
                <p14:nvPr/>
              </p14:nvContentPartPr>
              <p14:xfrm>
                <a:off x="1824693" y="4961501"/>
                <a:ext cx="73440" cy="657720"/>
              </p14:xfrm>
            </p:contentPart>
          </mc:Choice>
          <mc:Fallback xmlns="">
            <p:pic>
              <p:nvPicPr>
                <p:cNvPr id="11" name="Ink 10">
                  <a:extLst>
                    <a:ext uri="{FF2B5EF4-FFF2-40B4-BE49-F238E27FC236}">
                      <a16:creationId xmlns:a16="http://schemas.microsoft.com/office/drawing/2014/main" id="{2E123445-ECCB-EA25-DFC8-1EF4C0C9CFD7}"/>
                    </a:ext>
                  </a:extLst>
                </p:cNvPr>
                <p:cNvPicPr/>
                <p:nvPr/>
              </p:nvPicPr>
              <p:blipFill>
                <a:blip r:embed="rId15"/>
                <a:stretch>
                  <a:fillRect/>
                </a:stretch>
              </p:blipFill>
              <p:spPr>
                <a:xfrm>
                  <a:off x="1816053" y="4952861"/>
                  <a:ext cx="9108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121B083-7947-8721-3020-AE397D1C020A}"/>
                    </a:ext>
                  </a:extLst>
                </p14:cNvPr>
                <p14:cNvContentPartPr/>
                <p14:nvPr/>
              </p14:nvContentPartPr>
              <p14:xfrm>
                <a:off x="943773" y="5214221"/>
                <a:ext cx="206280" cy="160200"/>
              </p14:xfrm>
            </p:contentPart>
          </mc:Choice>
          <mc:Fallback xmlns="">
            <p:pic>
              <p:nvPicPr>
                <p:cNvPr id="12" name="Ink 11">
                  <a:extLst>
                    <a:ext uri="{FF2B5EF4-FFF2-40B4-BE49-F238E27FC236}">
                      <a16:creationId xmlns:a16="http://schemas.microsoft.com/office/drawing/2014/main" id="{6121B083-7947-8721-3020-AE397D1C020A}"/>
                    </a:ext>
                  </a:extLst>
                </p:cNvPr>
                <p:cNvPicPr/>
                <p:nvPr/>
              </p:nvPicPr>
              <p:blipFill>
                <a:blip r:embed="rId17"/>
                <a:stretch>
                  <a:fillRect/>
                </a:stretch>
              </p:blipFill>
              <p:spPr>
                <a:xfrm>
                  <a:off x="934773" y="5205221"/>
                  <a:ext cx="223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5A05CBC2-A851-118F-F607-6702E9EEFAD5}"/>
                    </a:ext>
                  </a:extLst>
                </p14:cNvPr>
                <p14:cNvContentPartPr/>
                <p14:nvPr/>
              </p14:nvContentPartPr>
              <p14:xfrm>
                <a:off x="1202973" y="5160221"/>
                <a:ext cx="99000" cy="168120"/>
              </p14:xfrm>
            </p:contentPart>
          </mc:Choice>
          <mc:Fallback xmlns="">
            <p:pic>
              <p:nvPicPr>
                <p:cNvPr id="13" name="Ink 12">
                  <a:extLst>
                    <a:ext uri="{FF2B5EF4-FFF2-40B4-BE49-F238E27FC236}">
                      <a16:creationId xmlns:a16="http://schemas.microsoft.com/office/drawing/2014/main" id="{5A05CBC2-A851-118F-F607-6702E9EEFAD5}"/>
                    </a:ext>
                  </a:extLst>
                </p:cNvPr>
                <p:cNvPicPr/>
                <p:nvPr/>
              </p:nvPicPr>
              <p:blipFill>
                <a:blip r:embed="rId19"/>
                <a:stretch>
                  <a:fillRect/>
                </a:stretch>
              </p:blipFill>
              <p:spPr>
                <a:xfrm>
                  <a:off x="1193973" y="5151221"/>
                  <a:ext cx="116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B05670CC-ED34-919C-0565-63D744D64E7E}"/>
                    </a:ext>
                  </a:extLst>
                </p14:cNvPr>
                <p14:cNvContentPartPr/>
                <p14:nvPr/>
              </p14:nvContentPartPr>
              <p14:xfrm>
                <a:off x="2294493" y="5112701"/>
                <a:ext cx="35640" cy="127440"/>
              </p14:xfrm>
            </p:contentPart>
          </mc:Choice>
          <mc:Fallback xmlns="">
            <p:pic>
              <p:nvPicPr>
                <p:cNvPr id="14" name="Ink 13">
                  <a:extLst>
                    <a:ext uri="{FF2B5EF4-FFF2-40B4-BE49-F238E27FC236}">
                      <a16:creationId xmlns:a16="http://schemas.microsoft.com/office/drawing/2014/main" id="{B05670CC-ED34-919C-0565-63D744D64E7E}"/>
                    </a:ext>
                  </a:extLst>
                </p:cNvPr>
                <p:cNvPicPr/>
                <p:nvPr/>
              </p:nvPicPr>
              <p:blipFill>
                <a:blip r:embed="rId21"/>
                <a:stretch>
                  <a:fillRect/>
                </a:stretch>
              </p:blipFill>
              <p:spPr>
                <a:xfrm>
                  <a:off x="2285853" y="5103701"/>
                  <a:ext cx="532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0824A825-EB00-6295-753D-87451160EF35}"/>
                    </a:ext>
                  </a:extLst>
                </p14:cNvPr>
                <p14:cNvContentPartPr/>
                <p14:nvPr/>
              </p14:nvContentPartPr>
              <p14:xfrm>
                <a:off x="2196933" y="5092181"/>
                <a:ext cx="213480" cy="140040"/>
              </p14:xfrm>
            </p:contentPart>
          </mc:Choice>
          <mc:Fallback xmlns="">
            <p:pic>
              <p:nvPicPr>
                <p:cNvPr id="15" name="Ink 14">
                  <a:extLst>
                    <a:ext uri="{FF2B5EF4-FFF2-40B4-BE49-F238E27FC236}">
                      <a16:creationId xmlns:a16="http://schemas.microsoft.com/office/drawing/2014/main" id="{0824A825-EB00-6295-753D-87451160EF35}"/>
                    </a:ext>
                  </a:extLst>
                </p:cNvPr>
                <p:cNvPicPr/>
                <p:nvPr/>
              </p:nvPicPr>
              <p:blipFill>
                <a:blip r:embed="rId23"/>
                <a:stretch>
                  <a:fillRect/>
                </a:stretch>
              </p:blipFill>
              <p:spPr>
                <a:xfrm>
                  <a:off x="2188293" y="5083181"/>
                  <a:ext cx="2311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047407AA-A614-7942-CCFA-D06D406DEA32}"/>
                    </a:ext>
                  </a:extLst>
                </p14:cNvPr>
                <p14:cNvContentPartPr/>
                <p14:nvPr/>
              </p14:nvContentPartPr>
              <p14:xfrm>
                <a:off x="2501853" y="5011181"/>
                <a:ext cx="107640" cy="168840"/>
              </p14:xfrm>
            </p:contentPart>
          </mc:Choice>
          <mc:Fallback xmlns="">
            <p:pic>
              <p:nvPicPr>
                <p:cNvPr id="16" name="Ink 15">
                  <a:extLst>
                    <a:ext uri="{FF2B5EF4-FFF2-40B4-BE49-F238E27FC236}">
                      <a16:creationId xmlns:a16="http://schemas.microsoft.com/office/drawing/2014/main" id="{047407AA-A614-7942-CCFA-D06D406DEA32}"/>
                    </a:ext>
                  </a:extLst>
                </p:cNvPr>
                <p:cNvPicPr/>
                <p:nvPr/>
              </p:nvPicPr>
              <p:blipFill>
                <a:blip r:embed="rId25"/>
                <a:stretch>
                  <a:fillRect/>
                </a:stretch>
              </p:blipFill>
              <p:spPr>
                <a:xfrm>
                  <a:off x="2492853" y="5002541"/>
                  <a:ext cx="125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35D4982-4B58-86AA-1897-BFB298550069}"/>
                    </a:ext>
                  </a:extLst>
                </p14:cNvPr>
                <p14:cNvContentPartPr/>
                <p14:nvPr/>
              </p14:nvContentPartPr>
              <p14:xfrm>
                <a:off x="1177053" y="5251301"/>
                <a:ext cx="705240" cy="375480"/>
              </p14:xfrm>
            </p:contentPart>
          </mc:Choice>
          <mc:Fallback xmlns="">
            <p:pic>
              <p:nvPicPr>
                <p:cNvPr id="18" name="Ink 17">
                  <a:extLst>
                    <a:ext uri="{FF2B5EF4-FFF2-40B4-BE49-F238E27FC236}">
                      <a16:creationId xmlns:a16="http://schemas.microsoft.com/office/drawing/2014/main" id="{435D4982-4B58-86AA-1897-BFB298550069}"/>
                    </a:ext>
                  </a:extLst>
                </p:cNvPr>
                <p:cNvPicPr/>
                <p:nvPr/>
              </p:nvPicPr>
              <p:blipFill>
                <a:blip r:embed="rId27"/>
                <a:stretch>
                  <a:fillRect/>
                </a:stretch>
              </p:blipFill>
              <p:spPr>
                <a:xfrm>
                  <a:off x="1168053" y="5242301"/>
                  <a:ext cx="72288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46AA4924-E1DC-7A2B-4EE3-5DB30B0C66AF}"/>
                    </a:ext>
                  </a:extLst>
                </p14:cNvPr>
                <p14:cNvContentPartPr/>
                <p14:nvPr/>
              </p14:nvContentPartPr>
              <p14:xfrm>
                <a:off x="1287933" y="5412221"/>
                <a:ext cx="186480" cy="121320"/>
              </p14:xfrm>
            </p:contentPart>
          </mc:Choice>
          <mc:Fallback xmlns="">
            <p:pic>
              <p:nvPicPr>
                <p:cNvPr id="19" name="Ink 18">
                  <a:extLst>
                    <a:ext uri="{FF2B5EF4-FFF2-40B4-BE49-F238E27FC236}">
                      <a16:creationId xmlns:a16="http://schemas.microsoft.com/office/drawing/2014/main" id="{46AA4924-E1DC-7A2B-4EE3-5DB30B0C66AF}"/>
                    </a:ext>
                  </a:extLst>
                </p:cNvPr>
                <p:cNvPicPr/>
                <p:nvPr/>
              </p:nvPicPr>
              <p:blipFill>
                <a:blip r:embed="rId29"/>
                <a:stretch>
                  <a:fillRect/>
                </a:stretch>
              </p:blipFill>
              <p:spPr>
                <a:xfrm>
                  <a:off x="1279293" y="5403221"/>
                  <a:ext cx="204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63A6FC5A-CB17-AA32-3C8B-84FD87FEED18}"/>
                    </a:ext>
                  </a:extLst>
                </p14:cNvPr>
                <p14:cNvContentPartPr/>
                <p14:nvPr/>
              </p14:nvContentPartPr>
              <p14:xfrm>
                <a:off x="1533813" y="5395661"/>
                <a:ext cx="37080" cy="86400"/>
              </p14:xfrm>
            </p:contentPart>
          </mc:Choice>
          <mc:Fallback xmlns="">
            <p:pic>
              <p:nvPicPr>
                <p:cNvPr id="21" name="Ink 20">
                  <a:extLst>
                    <a:ext uri="{FF2B5EF4-FFF2-40B4-BE49-F238E27FC236}">
                      <a16:creationId xmlns:a16="http://schemas.microsoft.com/office/drawing/2014/main" id="{63A6FC5A-CB17-AA32-3C8B-84FD87FEED18}"/>
                    </a:ext>
                  </a:extLst>
                </p:cNvPr>
                <p:cNvPicPr/>
                <p:nvPr/>
              </p:nvPicPr>
              <p:blipFill>
                <a:blip r:embed="rId31"/>
                <a:stretch>
                  <a:fillRect/>
                </a:stretch>
              </p:blipFill>
              <p:spPr>
                <a:xfrm>
                  <a:off x="1524813" y="5386661"/>
                  <a:ext cx="54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FFF6D07-9CA1-62EA-DD1E-DA3C359534E7}"/>
                    </a:ext>
                  </a:extLst>
                </p14:cNvPr>
                <p14:cNvContentPartPr/>
                <p14:nvPr/>
              </p14:nvContentPartPr>
              <p14:xfrm>
                <a:off x="1935213" y="5289461"/>
                <a:ext cx="866160" cy="345600"/>
              </p14:xfrm>
            </p:contentPart>
          </mc:Choice>
          <mc:Fallback xmlns="">
            <p:pic>
              <p:nvPicPr>
                <p:cNvPr id="24" name="Ink 23">
                  <a:extLst>
                    <a:ext uri="{FF2B5EF4-FFF2-40B4-BE49-F238E27FC236}">
                      <a16:creationId xmlns:a16="http://schemas.microsoft.com/office/drawing/2014/main" id="{6FFF6D07-9CA1-62EA-DD1E-DA3C359534E7}"/>
                    </a:ext>
                  </a:extLst>
                </p:cNvPr>
                <p:cNvPicPr/>
                <p:nvPr/>
              </p:nvPicPr>
              <p:blipFill>
                <a:blip r:embed="rId33"/>
                <a:stretch>
                  <a:fillRect/>
                </a:stretch>
              </p:blipFill>
              <p:spPr>
                <a:xfrm>
                  <a:off x="1926213" y="5280461"/>
                  <a:ext cx="883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9C8BAE02-AD00-1680-2DFC-DA6DDFD60FF2}"/>
                    </a:ext>
                  </a:extLst>
                </p14:cNvPr>
                <p14:cNvContentPartPr/>
                <p14:nvPr/>
              </p14:nvContentPartPr>
              <p14:xfrm>
                <a:off x="2124933" y="5454701"/>
                <a:ext cx="123840" cy="140760"/>
              </p14:xfrm>
            </p:contentPart>
          </mc:Choice>
          <mc:Fallback xmlns="">
            <p:pic>
              <p:nvPicPr>
                <p:cNvPr id="25" name="Ink 24">
                  <a:extLst>
                    <a:ext uri="{FF2B5EF4-FFF2-40B4-BE49-F238E27FC236}">
                      <a16:creationId xmlns:a16="http://schemas.microsoft.com/office/drawing/2014/main" id="{9C8BAE02-AD00-1680-2DFC-DA6DDFD60FF2}"/>
                    </a:ext>
                  </a:extLst>
                </p:cNvPr>
                <p:cNvPicPr/>
                <p:nvPr/>
              </p:nvPicPr>
              <p:blipFill>
                <a:blip r:embed="rId35"/>
                <a:stretch>
                  <a:fillRect/>
                </a:stretch>
              </p:blipFill>
              <p:spPr>
                <a:xfrm>
                  <a:off x="2115933" y="5445701"/>
                  <a:ext cx="141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FBC7ED63-ED07-0DD2-0516-F6699F597532}"/>
                    </a:ext>
                  </a:extLst>
                </p14:cNvPr>
                <p14:cNvContentPartPr/>
                <p14:nvPr/>
              </p14:nvContentPartPr>
              <p14:xfrm>
                <a:off x="2185413" y="5504381"/>
                <a:ext cx="102240" cy="41400"/>
              </p14:xfrm>
            </p:contentPart>
          </mc:Choice>
          <mc:Fallback xmlns="">
            <p:pic>
              <p:nvPicPr>
                <p:cNvPr id="26" name="Ink 25">
                  <a:extLst>
                    <a:ext uri="{FF2B5EF4-FFF2-40B4-BE49-F238E27FC236}">
                      <a16:creationId xmlns:a16="http://schemas.microsoft.com/office/drawing/2014/main" id="{FBC7ED63-ED07-0DD2-0516-F6699F597532}"/>
                    </a:ext>
                  </a:extLst>
                </p:cNvPr>
                <p:cNvPicPr/>
                <p:nvPr/>
              </p:nvPicPr>
              <p:blipFill>
                <a:blip r:embed="rId37"/>
                <a:stretch>
                  <a:fillRect/>
                </a:stretch>
              </p:blipFill>
              <p:spPr>
                <a:xfrm>
                  <a:off x="2176413" y="5495381"/>
                  <a:ext cx="1198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2853B18-0A8D-E486-9FAE-E1C00A302A34}"/>
                    </a:ext>
                  </a:extLst>
                </p14:cNvPr>
                <p14:cNvContentPartPr/>
                <p14:nvPr/>
              </p14:nvContentPartPr>
              <p14:xfrm>
                <a:off x="2309973" y="5420141"/>
                <a:ext cx="99720" cy="108360"/>
              </p14:xfrm>
            </p:contentPart>
          </mc:Choice>
          <mc:Fallback xmlns="">
            <p:pic>
              <p:nvPicPr>
                <p:cNvPr id="27" name="Ink 26">
                  <a:extLst>
                    <a:ext uri="{FF2B5EF4-FFF2-40B4-BE49-F238E27FC236}">
                      <a16:creationId xmlns:a16="http://schemas.microsoft.com/office/drawing/2014/main" id="{92853B18-0A8D-E486-9FAE-E1C00A302A34}"/>
                    </a:ext>
                  </a:extLst>
                </p:cNvPr>
                <p:cNvPicPr/>
                <p:nvPr/>
              </p:nvPicPr>
              <p:blipFill>
                <a:blip r:embed="rId39"/>
                <a:stretch>
                  <a:fillRect/>
                </a:stretch>
              </p:blipFill>
              <p:spPr>
                <a:xfrm>
                  <a:off x="2300973" y="5411501"/>
                  <a:ext cx="117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5B0BFB13-33D5-653F-BAA1-308ED476775E}"/>
                    </a:ext>
                  </a:extLst>
                </p14:cNvPr>
                <p14:cNvContentPartPr/>
                <p14:nvPr/>
              </p14:nvContentPartPr>
              <p14:xfrm>
                <a:off x="2871573" y="5199821"/>
                <a:ext cx="666000" cy="388080"/>
              </p14:xfrm>
            </p:contentPart>
          </mc:Choice>
          <mc:Fallback xmlns="">
            <p:pic>
              <p:nvPicPr>
                <p:cNvPr id="28" name="Ink 27">
                  <a:extLst>
                    <a:ext uri="{FF2B5EF4-FFF2-40B4-BE49-F238E27FC236}">
                      <a16:creationId xmlns:a16="http://schemas.microsoft.com/office/drawing/2014/main" id="{5B0BFB13-33D5-653F-BAA1-308ED476775E}"/>
                    </a:ext>
                  </a:extLst>
                </p:cNvPr>
                <p:cNvPicPr/>
                <p:nvPr/>
              </p:nvPicPr>
              <p:blipFill>
                <a:blip r:embed="rId41"/>
                <a:stretch>
                  <a:fillRect/>
                </a:stretch>
              </p:blipFill>
              <p:spPr>
                <a:xfrm>
                  <a:off x="2862573" y="5190821"/>
                  <a:ext cx="6836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61B8FAB-43EE-0849-5BDD-52A0E228C532}"/>
                    </a:ext>
                  </a:extLst>
                </p14:cNvPr>
                <p14:cNvContentPartPr/>
                <p14:nvPr/>
              </p14:nvContentPartPr>
              <p14:xfrm>
                <a:off x="2988933" y="5350301"/>
                <a:ext cx="147600" cy="122040"/>
              </p14:xfrm>
            </p:contentPart>
          </mc:Choice>
          <mc:Fallback xmlns="">
            <p:pic>
              <p:nvPicPr>
                <p:cNvPr id="29" name="Ink 28">
                  <a:extLst>
                    <a:ext uri="{FF2B5EF4-FFF2-40B4-BE49-F238E27FC236}">
                      <a16:creationId xmlns:a16="http://schemas.microsoft.com/office/drawing/2014/main" id="{E61B8FAB-43EE-0849-5BDD-52A0E228C532}"/>
                    </a:ext>
                  </a:extLst>
                </p:cNvPr>
                <p:cNvPicPr/>
                <p:nvPr/>
              </p:nvPicPr>
              <p:blipFill>
                <a:blip r:embed="rId43"/>
                <a:stretch>
                  <a:fillRect/>
                </a:stretch>
              </p:blipFill>
              <p:spPr>
                <a:xfrm>
                  <a:off x="2980293" y="5341301"/>
                  <a:ext cx="165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E2D48C67-27F9-22E1-10D7-65519C0A596A}"/>
                    </a:ext>
                  </a:extLst>
                </p14:cNvPr>
                <p14:cNvContentPartPr/>
                <p14:nvPr/>
              </p14:nvContentPartPr>
              <p14:xfrm>
                <a:off x="3185493" y="5317541"/>
                <a:ext cx="169920" cy="101520"/>
              </p14:xfrm>
            </p:contentPart>
          </mc:Choice>
          <mc:Fallback xmlns="">
            <p:pic>
              <p:nvPicPr>
                <p:cNvPr id="30" name="Ink 29">
                  <a:extLst>
                    <a:ext uri="{FF2B5EF4-FFF2-40B4-BE49-F238E27FC236}">
                      <a16:creationId xmlns:a16="http://schemas.microsoft.com/office/drawing/2014/main" id="{E2D48C67-27F9-22E1-10D7-65519C0A596A}"/>
                    </a:ext>
                  </a:extLst>
                </p:cNvPr>
                <p:cNvPicPr/>
                <p:nvPr/>
              </p:nvPicPr>
              <p:blipFill>
                <a:blip r:embed="rId45"/>
                <a:stretch>
                  <a:fillRect/>
                </a:stretch>
              </p:blipFill>
              <p:spPr>
                <a:xfrm>
                  <a:off x="3176853" y="5308541"/>
                  <a:ext cx="187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6A703466-511D-B71C-CE58-490EEE349AD9}"/>
                    </a:ext>
                  </a:extLst>
                </p14:cNvPr>
                <p14:cNvContentPartPr/>
                <p14:nvPr/>
              </p14:nvContentPartPr>
              <p14:xfrm>
                <a:off x="2399253" y="5601941"/>
                <a:ext cx="50040" cy="231840"/>
              </p14:xfrm>
            </p:contentPart>
          </mc:Choice>
          <mc:Fallback xmlns="">
            <p:pic>
              <p:nvPicPr>
                <p:cNvPr id="32" name="Ink 31">
                  <a:extLst>
                    <a:ext uri="{FF2B5EF4-FFF2-40B4-BE49-F238E27FC236}">
                      <a16:creationId xmlns:a16="http://schemas.microsoft.com/office/drawing/2014/main" id="{6A703466-511D-B71C-CE58-490EEE349AD9}"/>
                    </a:ext>
                  </a:extLst>
                </p:cNvPr>
                <p:cNvPicPr/>
                <p:nvPr/>
              </p:nvPicPr>
              <p:blipFill>
                <a:blip r:embed="rId47"/>
                <a:stretch>
                  <a:fillRect/>
                </a:stretch>
              </p:blipFill>
              <p:spPr>
                <a:xfrm>
                  <a:off x="2390253" y="5593301"/>
                  <a:ext cx="676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F0C4ECA8-B1EC-D946-BC13-7D638EC31788}"/>
                    </a:ext>
                  </a:extLst>
                </p14:cNvPr>
                <p14:cNvContentPartPr/>
                <p14:nvPr/>
              </p14:nvContentPartPr>
              <p14:xfrm>
                <a:off x="2351013" y="5564861"/>
                <a:ext cx="81000" cy="86400"/>
              </p14:xfrm>
            </p:contentPart>
          </mc:Choice>
          <mc:Fallback xmlns="">
            <p:pic>
              <p:nvPicPr>
                <p:cNvPr id="33" name="Ink 32">
                  <a:extLst>
                    <a:ext uri="{FF2B5EF4-FFF2-40B4-BE49-F238E27FC236}">
                      <a16:creationId xmlns:a16="http://schemas.microsoft.com/office/drawing/2014/main" id="{F0C4ECA8-B1EC-D946-BC13-7D638EC31788}"/>
                    </a:ext>
                  </a:extLst>
                </p:cNvPr>
                <p:cNvPicPr/>
                <p:nvPr/>
              </p:nvPicPr>
              <p:blipFill>
                <a:blip r:embed="rId49"/>
                <a:stretch>
                  <a:fillRect/>
                </a:stretch>
              </p:blipFill>
              <p:spPr>
                <a:xfrm>
                  <a:off x="2342373" y="5555861"/>
                  <a:ext cx="986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D80FDAB4-8E0A-77FE-062C-ACA682F0C876}"/>
                    </a:ext>
                  </a:extLst>
                </p14:cNvPr>
                <p14:cNvContentPartPr/>
                <p14:nvPr/>
              </p14:nvContentPartPr>
              <p14:xfrm>
                <a:off x="2391333" y="5938901"/>
                <a:ext cx="106920" cy="137160"/>
              </p14:xfrm>
            </p:contentPart>
          </mc:Choice>
          <mc:Fallback xmlns="">
            <p:pic>
              <p:nvPicPr>
                <p:cNvPr id="34" name="Ink 33">
                  <a:extLst>
                    <a:ext uri="{FF2B5EF4-FFF2-40B4-BE49-F238E27FC236}">
                      <a16:creationId xmlns:a16="http://schemas.microsoft.com/office/drawing/2014/main" id="{D80FDAB4-8E0A-77FE-062C-ACA682F0C876}"/>
                    </a:ext>
                  </a:extLst>
                </p:cNvPr>
                <p:cNvPicPr/>
                <p:nvPr/>
              </p:nvPicPr>
              <p:blipFill>
                <a:blip r:embed="rId51"/>
                <a:stretch>
                  <a:fillRect/>
                </a:stretch>
              </p:blipFill>
              <p:spPr>
                <a:xfrm>
                  <a:off x="2382693" y="5929901"/>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E8E09436-9E13-609E-DE61-64ED6B633403}"/>
                    </a:ext>
                  </a:extLst>
                </p14:cNvPr>
                <p14:cNvContentPartPr/>
                <p14:nvPr/>
              </p14:nvContentPartPr>
              <p14:xfrm>
                <a:off x="3148413" y="5595101"/>
                <a:ext cx="158400" cy="91080"/>
              </p14:xfrm>
            </p:contentPart>
          </mc:Choice>
          <mc:Fallback xmlns="">
            <p:pic>
              <p:nvPicPr>
                <p:cNvPr id="35" name="Ink 34">
                  <a:extLst>
                    <a:ext uri="{FF2B5EF4-FFF2-40B4-BE49-F238E27FC236}">
                      <a16:creationId xmlns:a16="http://schemas.microsoft.com/office/drawing/2014/main" id="{E8E09436-9E13-609E-DE61-64ED6B633403}"/>
                    </a:ext>
                  </a:extLst>
                </p:cNvPr>
                <p:cNvPicPr/>
                <p:nvPr/>
              </p:nvPicPr>
              <p:blipFill>
                <a:blip r:embed="rId53"/>
                <a:stretch>
                  <a:fillRect/>
                </a:stretch>
              </p:blipFill>
              <p:spPr>
                <a:xfrm>
                  <a:off x="3139413" y="5586461"/>
                  <a:ext cx="1760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FA476E17-F9EA-636C-C067-BCB6D58345C2}"/>
                    </a:ext>
                  </a:extLst>
                </p14:cNvPr>
                <p14:cNvContentPartPr/>
                <p14:nvPr/>
              </p14:nvContentPartPr>
              <p14:xfrm>
                <a:off x="3229053" y="5600501"/>
                <a:ext cx="39600" cy="255600"/>
              </p14:xfrm>
            </p:contentPart>
          </mc:Choice>
          <mc:Fallback xmlns="">
            <p:pic>
              <p:nvPicPr>
                <p:cNvPr id="36" name="Ink 35">
                  <a:extLst>
                    <a:ext uri="{FF2B5EF4-FFF2-40B4-BE49-F238E27FC236}">
                      <a16:creationId xmlns:a16="http://schemas.microsoft.com/office/drawing/2014/main" id="{FA476E17-F9EA-636C-C067-BCB6D58345C2}"/>
                    </a:ext>
                  </a:extLst>
                </p:cNvPr>
                <p:cNvPicPr/>
                <p:nvPr/>
              </p:nvPicPr>
              <p:blipFill>
                <a:blip r:embed="rId55"/>
                <a:stretch>
                  <a:fillRect/>
                </a:stretch>
              </p:blipFill>
              <p:spPr>
                <a:xfrm>
                  <a:off x="3220053" y="5591861"/>
                  <a:ext cx="572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E34855D8-64EF-1AA3-4785-CC41A1EC2426}"/>
                    </a:ext>
                  </a:extLst>
                </p14:cNvPr>
                <p14:cNvContentPartPr/>
                <p14:nvPr/>
              </p14:nvContentPartPr>
              <p14:xfrm>
                <a:off x="3293853" y="5940341"/>
                <a:ext cx="10440" cy="118800"/>
              </p14:xfrm>
            </p:contentPart>
          </mc:Choice>
          <mc:Fallback xmlns="">
            <p:pic>
              <p:nvPicPr>
                <p:cNvPr id="37" name="Ink 36">
                  <a:extLst>
                    <a:ext uri="{FF2B5EF4-FFF2-40B4-BE49-F238E27FC236}">
                      <a16:creationId xmlns:a16="http://schemas.microsoft.com/office/drawing/2014/main" id="{E34855D8-64EF-1AA3-4785-CC41A1EC2426}"/>
                    </a:ext>
                  </a:extLst>
                </p:cNvPr>
                <p:cNvPicPr/>
                <p:nvPr/>
              </p:nvPicPr>
              <p:blipFill>
                <a:blip r:embed="rId57"/>
                <a:stretch>
                  <a:fillRect/>
                </a:stretch>
              </p:blipFill>
              <p:spPr>
                <a:xfrm>
                  <a:off x="3284853" y="5931341"/>
                  <a:ext cx="28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B8691E00-82B6-4C77-749A-B2C83C6C0A4D}"/>
                    </a:ext>
                  </a:extLst>
                </p14:cNvPr>
                <p14:cNvContentPartPr/>
                <p14:nvPr/>
              </p14:nvContentPartPr>
              <p14:xfrm>
                <a:off x="3076773" y="5898941"/>
                <a:ext cx="137520" cy="218160"/>
              </p14:xfrm>
            </p:contentPart>
          </mc:Choice>
          <mc:Fallback xmlns="">
            <p:pic>
              <p:nvPicPr>
                <p:cNvPr id="41" name="Ink 40">
                  <a:extLst>
                    <a:ext uri="{FF2B5EF4-FFF2-40B4-BE49-F238E27FC236}">
                      <a16:creationId xmlns:a16="http://schemas.microsoft.com/office/drawing/2014/main" id="{B8691E00-82B6-4C77-749A-B2C83C6C0A4D}"/>
                    </a:ext>
                  </a:extLst>
                </p:cNvPr>
                <p:cNvPicPr/>
                <p:nvPr/>
              </p:nvPicPr>
              <p:blipFill>
                <a:blip r:embed="rId59"/>
                <a:stretch>
                  <a:fillRect/>
                </a:stretch>
              </p:blipFill>
              <p:spPr>
                <a:xfrm>
                  <a:off x="3067773" y="5890301"/>
                  <a:ext cx="1551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476AB205-FD12-DD68-FF1E-1B99F95A1C44}"/>
                    </a:ext>
                  </a:extLst>
                </p14:cNvPr>
                <p14:cNvContentPartPr/>
                <p14:nvPr/>
              </p14:nvContentPartPr>
              <p14:xfrm>
                <a:off x="3431373" y="5889581"/>
                <a:ext cx="81000" cy="164160"/>
              </p14:xfrm>
            </p:contentPart>
          </mc:Choice>
          <mc:Fallback xmlns="">
            <p:pic>
              <p:nvPicPr>
                <p:cNvPr id="42" name="Ink 41">
                  <a:extLst>
                    <a:ext uri="{FF2B5EF4-FFF2-40B4-BE49-F238E27FC236}">
                      <a16:creationId xmlns:a16="http://schemas.microsoft.com/office/drawing/2014/main" id="{476AB205-FD12-DD68-FF1E-1B99F95A1C44}"/>
                    </a:ext>
                  </a:extLst>
                </p:cNvPr>
                <p:cNvPicPr/>
                <p:nvPr/>
              </p:nvPicPr>
              <p:blipFill>
                <a:blip r:embed="rId61"/>
                <a:stretch>
                  <a:fillRect/>
                </a:stretch>
              </p:blipFill>
              <p:spPr>
                <a:xfrm>
                  <a:off x="3422373" y="5880581"/>
                  <a:ext cx="98640" cy="181800"/>
                </a:xfrm>
                <a:prstGeom prst="rect">
                  <a:avLst/>
                </a:prstGeom>
              </p:spPr>
            </p:pic>
          </mc:Fallback>
        </mc:AlternateContent>
      </p:grpSp>
    </p:spTree>
    <p:extLst>
      <p:ext uri="{BB962C8B-B14F-4D97-AF65-F5344CB8AC3E}">
        <p14:creationId xmlns:p14="http://schemas.microsoft.com/office/powerpoint/2010/main" val="2936589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3"/>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19008</TotalTime>
  <Words>2894</Words>
  <Application>Microsoft Office PowerPoint</Application>
  <PresentationFormat>Widescreen</PresentationFormat>
  <Paragraphs>307</Paragraphs>
  <Slides>31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72 Black</vt: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789</cp:revision>
  <dcterms:created xsi:type="dcterms:W3CDTF">2016-07-10T03:33:26Z</dcterms:created>
  <dcterms:modified xsi:type="dcterms:W3CDTF">2023-02-27T14:43:53Z</dcterms:modified>
</cp:coreProperties>
</file>